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6" r:id="rId2"/>
    <p:sldId id="287" r:id="rId3"/>
    <p:sldId id="256" r:id="rId4"/>
    <p:sldId id="257" r:id="rId5"/>
    <p:sldId id="258" r:id="rId6"/>
    <p:sldId id="259" r:id="rId7"/>
    <p:sldId id="260" r:id="rId8"/>
    <p:sldId id="288" r:id="rId9"/>
    <p:sldId id="261" r:id="rId10"/>
    <p:sldId id="262" r:id="rId11"/>
    <p:sldId id="263" r:id="rId12"/>
    <p:sldId id="264" r:id="rId13"/>
    <p:sldId id="265" r:id="rId14"/>
    <p:sldId id="331" r:id="rId15"/>
    <p:sldId id="266" r:id="rId16"/>
    <p:sldId id="289" r:id="rId17"/>
    <p:sldId id="267" r:id="rId18"/>
    <p:sldId id="268" r:id="rId19"/>
    <p:sldId id="269" r:id="rId20"/>
    <p:sldId id="270" r:id="rId21"/>
    <p:sldId id="332" r:id="rId22"/>
    <p:sldId id="271" r:id="rId23"/>
    <p:sldId id="290" r:id="rId24"/>
    <p:sldId id="396" r:id="rId25"/>
    <p:sldId id="397" r:id="rId26"/>
    <p:sldId id="398" r:id="rId27"/>
    <p:sldId id="272" r:id="rId28"/>
    <p:sldId id="409" r:id="rId29"/>
    <p:sldId id="273" r:id="rId30"/>
    <p:sldId id="333" r:id="rId31"/>
    <p:sldId id="334" r:id="rId32"/>
    <p:sldId id="335" r:id="rId33"/>
    <p:sldId id="336" r:id="rId34"/>
    <p:sldId id="337" r:id="rId35"/>
    <p:sldId id="349" r:id="rId36"/>
    <p:sldId id="308" r:id="rId37"/>
    <p:sldId id="345" r:id="rId38"/>
    <p:sldId id="399" r:id="rId39"/>
    <p:sldId id="400" r:id="rId40"/>
    <p:sldId id="401" r:id="rId41"/>
    <p:sldId id="402" r:id="rId42"/>
    <p:sldId id="403" r:id="rId43"/>
    <p:sldId id="404" r:id="rId44"/>
    <p:sldId id="405" r:id="rId45"/>
    <p:sldId id="406" r:id="rId46"/>
    <p:sldId id="407" r:id="rId47"/>
    <p:sldId id="387" r:id="rId48"/>
    <p:sldId id="388" r:id="rId49"/>
    <p:sldId id="389" r:id="rId50"/>
    <p:sldId id="390" r:id="rId51"/>
    <p:sldId id="391" r:id="rId52"/>
    <p:sldId id="392" r:id="rId53"/>
    <p:sldId id="393" r:id="rId54"/>
    <p:sldId id="394" r:id="rId55"/>
    <p:sldId id="395" r:id="rId56"/>
    <p:sldId id="361" r:id="rId57"/>
    <p:sldId id="362" r:id="rId58"/>
    <p:sldId id="363" r:id="rId59"/>
    <p:sldId id="364" r:id="rId60"/>
    <p:sldId id="365" r:id="rId61"/>
    <p:sldId id="408" r:id="rId62"/>
    <p:sldId id="367" r:id="rId63"/>
    <p:sldId id="366" r:id="rId64"/>
    <p:sldId id="368" r:id="rId6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25" d="100"/>
          <a:sy n="125" d="100"/>
        </p:scale>
        <p:origin x="894" y="7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4A00CF-7518-41DC-8E36-FA105BD0DE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B0650C8-3040-43B9-B135-116837A293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8B1AE2B-27D2-4574-8F7D-E3BD4A3613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B54BB-2679-4A35-B322-F8F9F380641E}" type="datetimeFigureOut">
              <a:rPr lang="ko-KR" altLang="en-US" smtClean="0"/>
              <a:t>2025-07-03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1DB098E-ABE5-425F-AF86-4380317181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1262E17-62F4-4DA1-A814-10934C9A7B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ED055-727B-4A01-97A3-B10C08372C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30427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C3106A-F524-4D3C-A3D1-A9D584A08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A57CF27-DE87-4E50-9183-BB0D02DECF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898BA8A-1DEE-415A-BD7F-61ED23C177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B54BB-2679-4A35-B322-F8F9F380641E}" type="datetimeFigureOut">
              <a:rPr lang="ko-KR" altLang="en-US" smtClean="0"/>
              <a:t>2025-07-03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772A4FA-EDAD-4F26-BB69-DFC88DCBDF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8354D0-B5DC-47B0-A39F-EB63C71D12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ED055-727B-4A01-97A3-B10C08372C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77726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239B30B-3E39-4C8E-99F2-E3E3F873BB5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58F1B0E-33A1-4D67-9EA6-328F77381F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B83ED8E-519E-481D-9F46-B681512AB4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B54BB-2679-4A35-B322-F8F9F380641E}" type="datetimeFigureOut">
              <a:rPr lang="ko-KR" altLang="en-US" smtClean="0"/>
              <a:t>2025-07-03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3EF9B2F-1333-4584-91DA-3E97965375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C3A5FC7-C343-400C-BAEF-446077B8DD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ED055-727B-4A01-97A3-B10C08372C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915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78951E-AA56-4CF5-977D-ED20B7C6E0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B8B2CAE-B5DB-4272-976C-928791D2EF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46C1D06-F14F-4B1C-8E70-A9771C49B9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B54BB-2679-4A35-B322-F8F9F380641E}" type="datetimeFigureOut">
              <a:rPr lang="ko-KR" altLang="en-US" smtClean="0"/>
              <a:t>2025-07-03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46EF60E-9C89-4CCB-8190-C8866F3D0A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A594229-17B7-43D2-8CF9-4A3427386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ED055-727B-4A01-97A3-B10C08372C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71848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511957-4F15-45E0-AAEB-C099F5783C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BC45444-2ECF-4197-BAA1-9FF57359BD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FBF67FC-EBD6-4CBB-BDB0-EF165AF39A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B54BB-2679-4A35-B322-F8F9F380641E}" type="datetimeFigureOut">
              <a:rPr lang="ko-KR" altLang="en-US" smtClean="0"/>
              <a:t>2025-07-03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79C0225-1B2B-41C0-9892-1AAED03731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AA99870-F2DC-4671-A883-6819AA443B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ED055-727B-4A01-97A3-B10C08372C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30036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1C026B-2022-40F9-BCF9-30F057BEC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788C5DC-A997-4A0A-8424-127EE4963F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EA104BD-3081-4477-BDB0-005457E5A9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A515B53-FD13-45DE-803A-CFE389C40A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B54BB-2679-4A35-B322-F8F9F380641E}" type="datetimeFigureOut">
              <a:rPr lang="ko-KR" altLang="en-US" smtClean="0"/>
              <a:t>2025-07-03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91BEB70-00FB-4A85-A208-01AAEA70B4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CF3976C-6186-4EB3-A5AF-5EEED43F86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ED055-727B-4A01-97A3-B10C08372C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77428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1264ED-1AD7-406C-A2BF-8EB6A0F6D3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0CAA2AA-0E1D-478B-8C0D-44CFE3FA58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601A45C-4B03-4292-B6BB-B60C73C00D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EFA924B-997F-47BA-9E2F-A16806274A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3029BA3-9B6E-4D83-BD08-D8FEBBCF88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1F30BFD-B7E0-4C5C-AF40-0F1BC64633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B54BB-2679-4A35-B322-F8F9F380641E}" type="datetimeFigureOut">
              <a:rPr lang="ko-KR" altLang="en-US" smtClean="0"/>
              <a:t>2025-07-03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A05CBD3-B87E-453B-8900-34F9CA0DF1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F42D510-FBF8-41C9-8808-D0AA0D524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ED055-727B-4A01-97A3-B10C08372C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8281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AF0427-2FF8-46C2-BC7B-A6E83C2B27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5CBD697-1524-4774-A376-A0A41C7109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B54BB-2679-4A35-B322-F8F9F380641E}" type="datetimeFigureOut">
              <a:rPr lang="ko-KR" altLang="en-US" smtClean="0"/>
              <a:t>2025-07-03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6E352F9-CC47-4BCD-B122-2D5C35107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5A201AF-81B4-4DB9-8BA4-EC4F8360E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ED055-727B-4A01-97A3-B10C08372C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61089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35D5D42-CCB1-4624-9BC3-908E87EC72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B54BB-2679-4A35-B322-F8F9F380641E}" type="datetimeFigureOut">
              <a:rPr lang="ko-KR" altLang="en-US" smtClean="0"/>
              <a:t>2025-07-03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0C62D21-2A84-4949-ABBE-E05DB21759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54FB1B9-7A30-4676-AEAE-3207F1B1C6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ED055-727B-4A01-97A3-B10C08372C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22294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449BFF-B140-438A-BBB0-60E0B838F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31E9516-093D-4410-96BB-BB6233E2F1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8BF008F-2FC5-4BDA-ADD1-8794D965B4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87E2AF1-0863-4A8E-BB3D-7864F19804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B54BB-2679-4A35-B322-F8F9F380641E}" type="datetimeFigureOut">
              <a:rPr lang="ko-KR" altLang="en-US" smtClean="0"/>
              <a:t>2025-07-03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C32DA03-968A-4C87-99A1-AA247217C9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5318622-4D81-4C9A-AE54-27082410E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ED055-727B-4A01-97A3-B10C08372C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17767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60AF57-5C3B-4700-881E-09D2E1DDDD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EA12144-7B82-43F7-838B-CCDE2354063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8F38C94-127B-414A-B025-CB771E4540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279622B-C24C-4AEB-B972-1F1E7A888B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B54BB-2679-4A35-B322-F8F9F380641E}" type="datetimeFigureOut">
              <a:rPr lang="ko-KR" altLang="en-US" smtClean="0"/>
              <a:t>2025-07-03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D01FB53-20C7-4D5E-9C0B-D8D530E41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D1AB83B-5D79-4DC2-ABD7-6916CDE61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ED055-727B-4A01-97A3-B10C08372C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21658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D950289-7B1E-4A75-8D07-83F93DD365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AEEDB2A-FA14-4B34-A25F-30BCE54612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91E0E12-202E-4891-9E24-B60995741C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FB54BB-2679-4A35-B322-F8F9F380641E}" type="datetimeFigureOut">
              <a:rPr lang="ko-KR" altLang="en-US" smtClean="0"/>
              <a:t>2025-07-03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C66A325-7F2E-4FE4-9BF0-343E574A75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6025312-E220-40F3-B39B-D52A58123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FED055-727B-4A01-97A3-B10C08372C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09908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code1009/practice_github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code1009/practice_github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code1009/practice_github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DCD1F1E-1B5C-44D9-A62F-440184CFC29E}"/>
              </a:ext>
            </a:extLst>
          </p:cNvPr>
          <p:cNvSpPr txBox="1"/>
          <p:nvPr/>
        </p:nvSpPr>
        <p:spPr>
          <a:xfrm>
            <a:off x="346841" y="388883"/>
            <a:ext cx="2908168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git </a:t>
            </a:r>
            <a:r>
              <a:rPr lang="ko-KR" altLang="en-US" dirty="0"/>
              <a:t>관리 시나리오</a:t>
            </a:r>
            <a:r>
              <a:rPr lang="en-US" altLang="ko-KR" dirty="0"/>
              <a:t>(rebase)</a:t>
            </a:r>
          </a:p>
          <a:p>
            <a:endParaRPr lang="en-US" altLang="ko-KR" dirty="0"/>
          </a:p>
          <a:p>
            <a:r>
              <a:rPr lang="en-US" altLang="ko-KR" dirty="0"/>
              <a:t>1. </a:t>
            </a:r>
            <a:r>
              <a:rPr lang="ko-KR" altLang="en-US" dirty="0"/>
              <a:t>인원</a:t>
            </a:r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개발팀장</a:t>
            </a:r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개발팀원</a:t>
            </a:r>
            <a:r>
              <a:rPr lang="en-US" altLang="ko-KR" dirty="0"/>
              <a:t>A</a:t>
            </a:r>
          </a:p>
          <a:p>
            <a:r>
              <a:rPr lang="en-US" altLang="ko-KR" dirty="0"/>
              <a:t>- </a:t>
            </a:r>
            <a:r>
              <a:rPr lang="ko-KR" altLang="en-US" dirty="0"/>
              <a:t>개발팀원</a:t>
            </a:r>
            <a:r>
              <a:rPr lang="en-US" altLang="ko-KR" dirty="0"/>
              <a:t>B</a:t>
            </a:r>
          </a:p>
          <a:p>
            <a:endParaRPr lang="en-US" altLang="ko-KR" dirty="0"/>
          </a:p>
          <a:p>
            <a:r>
              <a:rPr lang="en-US" altLang="ko-KR" dirty="0"/>
              <a:t>2. </a:t>
            </a:r>
            <a:r>
              <a:rPr lang="ko-KR" altLang="en-US" dirty="0"/>
              <a:t>프로젝트</a:t>
            </a:r>
            <a:endParaRPr lang="en-US" altLang="ko-KR" dirty="0"/>
          </a:p>
          <a:p>
            <a:r>
              <a:rPr lang="en-US" altLang="ko-KR" dirty="0"/>
              <a:t>- run_1() : </a:t>
            </a:r>
            <a:r>
              <a:rPr lang="ko-KR" altLang="en-US" dirty="0"/>
              <a:t>담당 개발팀장</a:t>
            </a:r>
            <a:endParaRPr lang="en-US" altLang="ko-KR" dirty="0"/>
          </a:p>
          <a:p>
            <a:r>
              <a:rPr lang="en-US" altLang="ko-KR" dirty="0"/>
              <a:t>- run_2() : </a:t>
            </a:r>
            <a:r>
              <a:rPr lang="ko-KR" altLang="en-US" dirty="0"/>
              <a:t>담당 개발팀원</a:t>
            </a:r>
            <a:r>
              <a:rPr lang="en-US" altLang="ko-KR" dirty="0"/>
              <a:t>A</a:t>
            </a:r>
          </a:p>
          <a:p>
            <a:r>
              <a:rPr lang="en-US" altLang="ko-KR" dirty="0"/>
              <a:t>- run_3() : </a:t>
            </a:r>
            <a:r>
              <a:rPr lang="ko-KR" altLang="en-US" dirty="0"/>
              <a:t>담당 개발팀원</a:t>
            </a:r>
            <a:r>
              <a:rPr lang="en-US" altLang="ko-KR" dirty="0"/>
              <a:t>B</a:t>
            </a:r>
          </a:p>
          <a:p>
            <a:r>
              <a:rPr lang="ko-KR" altLang="en-US" dirty="0"/>
              <a:t>기능 구현</a:t>
            </a:r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0741140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DDBF9EF-A39D-4E7B-BC7E-5F70C6BDA4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400"/>
            <a:ext cx="12192000" cy="6553200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710EC9CC-76E2-468E-8657-9B9D3BC4C48E}"/>
              </a:ext>
            </a:extLst>
          </p:cNvPr>
          <p:cNvSpPr/>
          <p:nvPr/>
        </p:nvSpPr>
        <p:spPr>
          <a:xfrm>
            <a:off x="9281160" y="1402080"/>
            <a:ext cx="685800" cy="320040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1A6EACDF-B5E8-4BBA-9FBC-8B2BF872AFB3}"/>
              </a:ext>
            </a:extLst>
          </p:cNvPr>
          <p:cNvSpPr/>
          <p:nvPr/>
        </p:nvSpPr>
        <p:spPr>
          <a:xfrm>
            <a:off x="11087100" y="1021080"/>
            <a:ext cx="685800" cy="320040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75442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249BED0-5436-49A6-881D-0FF17EB80C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2128"/>
            <a:ext cx="12192000" cy="6573743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B53E965F-E370-411C-91C8-5A6CCBB7D827}"/>
              </a:ext>
            </a:extLst>
          </p:cNvPr>
          <p:cNvSpPr/>
          <p:nvPr/>
        </p:nvSpPr>
        <p:spPr>
          <a:xfrm>
            <a:off x="6118860" y="3528059"/>
            <a:ext cx="685800" cy="167641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01B01B68-04DA-45F6-AF23-251BCA34A1C3}"/>
              </a:ext>
            </a:extLst>
          </p:cNvPr>
          <p:cNvSpPr/>
          <p:nvPr/>
        </p:nvSpPr>
        <p:spPr>
          <a:xfrm>
            <a:off x="6118860" y="3246120"/>
            <a:ext cx="685800" cy="167641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DF209068-CE2E-44A6-8248-CB3793AA6A86}"/>
              </a:ext>
            </a:extLst>
          </p:cNvPr>
          <p:cNvSpPr/>
          <p:nvPr/>
        </p:nvSpPr>
        <p:spPr>
          <a:xfrm>
            <a:off x="7543800" y="4183380"/>
            <a:ext cx="685800" cy="228601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81222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92E12B0-8A6C-49B2-B5A9-A5600CB013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400"/>
            <a:ext cx="12192000" cy="6553200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714535F8-98A5-447E-8FB9-ED5DA95EE128}"/>
              </a:ext>
            </a:extLst>
          </p:cNvPr>
          <p:cNvSpPr/>
          <p:nvPr/>
        </p:nvSpPr>
        <p:spPr>
          <a:xfrm>
            <a:off x="6858000" y="1584960"/>
            <a:ext cx="685800" cy="228601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2AF62034-9EFD-4BFB-8C5E-61255A92C8E3}"/>
              </a:ext>
            </a:extLst>
          </p:cNvPr>
          <p:cNvSpPr/>
          <p:nvPr/>
        </p:nvSpPr>
        <p:spPr>
          <a:xfrm>
            <a:off x="7086600" y="2308860"/>
            <a:ext cx="822960" cy="586740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7C87E2F9-5810-4867-9E15-8DBC2034CA93}"/>
              </a:ext>
            </a:extLst>
          </p:cNvPr>
          <p:cNvSpPr/>
          <p:nvPr/>
        </p:nvSpPr>
        <p:spPr>
          <a:xfrm>
            <a:off x="236220" y="2015490"/>
            <a:ext cx="899160" cy="125730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7FB49416-60D9-49A9-B4F1-CCCFF5089C28}"/>
              </a:ext>
            </a:extLst>
          </p:cNvPr>
          <p:cNvSpPr/>
          <p:nvPr/>
        </p:nvSpPr>
        <p:spPr>
          <a:xfrm>
            <a:off x="236220" y="2388870"/>
            <a:ext cx="899160" cy="125730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13087DFD-B4C7-4F2C-9C1B-6817BC3724D3}"/>
              </a:ext>
            </a:extLst>
          </p:cNvPr>
          <p:cNvSpPr/>
          <p:nvPr/>
        </p:nvSpPr>
        <p:spPr>
          <a:xfrm>
            <a:off x="236220" y="1783080"/>
            <a:ext cx="899160" cy="125730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AE0773DC-BFEE-45E1-A707-364CFB2F2090}"/>
              </a:ext>
            </a:extLst>
          </p:cNvPr>
          <p:cNvSpPr/>
          <p:nvPr/>
        </p:nvSpPr>
        <p:spPr>
          <a:xfrm>
            <a:off x="6827520" y="739140"/>
            <a:ext cx="571500" cy="167640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83261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DF153EC-8D20-41B9-9CED-BF844EA28A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400"/>
            <a:ext cx="12192000" cy="6553200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C137635C-3228-481D-A233-BE08461A975E}"/>
              </a:ext>
            </a:extLst>
          </p:cNvPr>
          <p:cNvSpPr/>
          <p:nvPr/>
        </p:nvSpPr>
        <p:spPr>
          <a:xfrm>
            <a:off x="6781800" y="678180"/>
            <a:ext cx="1920240" cy="281940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65920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E0EE0FC-1811-410F-B829-FB788E05BC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400"/>
            <a:ext cx="12192000" cy="6553200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879DD090-02FB-49C5-B26F-073BB5872C23}"/>
              </a:ext>
            </a:extLst>
          </p:cNvPr>
          <p:cNvSpPr/>
          <p:nvPr/>
        </p:nvSpPr>
        <p:spPr>
          <a:xfrm>
            <a:off x="8900160" y="1005840"/>
            <a:ext cx="571500" cy="167640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03336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D6EE438-8604-4BAC-848F-7A1D66F02D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400"/>
            <a:ext cx="12192000" cy="6553200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307A0880-E528-4E81-8F54-C26707EF6CFB}"/>
              </a:ext>
            </a:extLst>
          </p:cNvPr>
          <p:cNvSpPr/>
          <p:nvPr/>
        </p:nvSpPr>
        <p:spPr>
          <a:xfrm>
            <a:off x="1813560" y="1524000"/>
            <a:ext cx="845820" cy="137160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FBA3527A-62C2-4998-ADDF-E9E1155AE378}"/>
              </a:ext>
            </a:extLst>
          </p:cNvPr>
          <p:cNvSpPr/>
          <p:nvPr/>
        </p:nvSpPr>
        <p:spPr>
          <a:xfrm>
            <a:off x="1813560" y="1905000"/>
            <a:ext cx="845820" cy="137160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09961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3DB2037-765C-4659-97BE-44389FA09313}"/>
              </a:ext>
            </a:extLst>
          </p:cNvPr>
          <p:cNvSpPr txBox="1"/>
          <p:nvPr/>
        </p:nvSpPr>
        <p:spPr>
          <a:xfrm>
            <a:off x="346841" y="388883"/>
            <a:ext cx="6272871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dirty="0"/>
          </a:p>
          <a:p>
            <a:r>
              <a:rPr lang="en-US" altLang="ko-KR" dirty="0"/>
              <a:t>“</a:t>
            </a:r>
            <a:r>
              <a:rPr lang="ko-KR" altLang="en-US" dirty="0"/>
              <a:t>개발팀원</a:t>
            </a:r>
            <a:r>
              <a:rPr lang="en-US" altLang="ko-KR" dirty="0"/>
              <a:t>B”</a:t>
            </a:r>
          </a:p>
          <a:p>
            <a:endParaRPr lang="en-US" altLang="ko-KR" dirty="0"/>
          </a:p>
          <a:p>
            <a:r>
              <a:rPr lang="en-US" altLang="ko-KR" dirty="0"/>
              <a:t>(1) </a:t>
            </a:r>
            <a:r>
              <a:rPr lang="en-US" altLang="ko-KR" dirty="0">
                <a:hlinkClick r:id="rId2"/>
              </a:rPr>
              <a:t>git clone https://github.com/code1009/practice_github</a:t>
            </a:r>
            <a:endParaRPr lang="en-US" altLang="ko-KR" dirty="0"/>
          </a:p>
          <a:p>
            <a:r>
              <a:rPr lang="en-US" altLang="ko-KR" dirty="0"/>
              <a:t>(2) “master” </a:t>
            </a:r>
            <a:r>
              <a:rPr lang="ko-KR" altLang="en-US" dirty="0" err="1"/>
              <a:t>브렌치에서</a:t>
            </a:r>
            <a:r>
              <a:rPr lang="ko-KR" altLang="en-US" dirty="0"/>
              <a:t> </a:t>
            </a:r>
            <a:r>
              <a:rPr lang="en-US" altLang="ko-KR" dirty="0"/>
              <a:t>“</a:t>
            </a:r>
            <a:r>
              <a:rPr lang="ko-KR" altLang="en-US" dirty="0"/>
              <a:t>개발</a:t>
            </a:r>
            <a:r>
              <a:rPr lang="en-US" altLang="ko-KR" dirty="0"/>
              <a:t>-2”</a:t>
            </a:r>
            <a:r>
              <a:rPr lang="ko-KR" altLang="en-US" dirty="0"/>
              <a:t>로</a:t>
            </a:r>
            <a:r>
              <a:rPr lang="en-US" altLang="ko-KR" dirty="0"/>
              <a:t> </a:t>
            </a:r>
            <a:r>
              <a:rPr lang="ko-KR" altLang="en-US" dirty="0" err="1"/>
              <a:t>브렌치</a:t>
            </a:r>
            <a:r>
              <a:rPr lang="ko-KR" altLang="en-US" dirty="0"/>
              <a:t> 추가</a:t>
            </a:r>
            <a:endParaRPr lang="en-US" altLang="ko-KR" dirty="0"/>
          </a:p>
          <a:p>
            <a:r>
              <a:rPr lang="en-US" altLang="ko-KR" dirty="0"/>
              <a:t>(3) Code </a:t>
            </a:r>
            <a:r>
              <a:rPr lang="ko-KR" altLang="en-US" dirty="0"/>
              <a:t>작성</a:t>
            </a:r>
            <a:r>
              <a:rPr lang="en-US" altLang="ko-KR" dirty="0"/>
              <a:t>: run_3()</a:t>
            </a:r>
          </a:p>
          <a:p>
            <a:r>
              <a:rPr lang="en-US" altLang="ko-KR" dirty="0"/>
              <a:t>(4) commit</a:t>
            </a:r>
          </a:p>
          <a:p>
            <a:r>
              <a:rPr lang="en-US" altLang="ko-KR" dirty="0"/>
              <a:t>(5)</a:t>
            </a:r>
            <a:r>
              <a:rPr lang="ko-KR" altLang="en-US" dirty="0"/>
              <a:t> </a:t>
            </a:r>
            <a:r>
              <a:rPr lang="en-US" altLang="ko-KR" dirty="0"/>
              <a:t>Push</a:t>
            </a:r>
          </a:p>
          <a:p>
            <a:endParaRPr lang="en-US" altLang="ko-KR" dirty="0"/>
          </a:p>
          <a:p>
            <a:r>
              <a:rPr lang="en-US" altLang="ko-KR" dirty="0"/>
              <a:t>    “</a:t>
            </a:r>
            <a:r>
              <a:rPr lang="ko-KR" altLang="en-US" dirty="0"/>
              <a:t>개발팀원</a:t>
            </a:r>
            <a:r>
              <a:rPr lang="en-US" altLang="ko-KR" dirty="0"/>
              <a:t>A”</a:t>
            </a:r>
            <a:r>
              <a:rPr lang="ko-KR" altLang="en-US" dirty="0"/>
              <a:t>와 동일한 작업 수행</a:t>
            </a:r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6326320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A926070-5ECF-4D61-8895-D04688EBAE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400"/>
            <a:ext cx="12192000" cy="65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2204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96183E8-A094-40C3-8AD1-7BDA5D0445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6812"/>
            <a:ext cx="12192000" cy="654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5337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A78C1A5-8953-4662-9DF3-B8A4F1D97C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400"/>
            <a:ext cx="12192000" cy="65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7496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DCD1F1E-1B5C-44D9-A62F-440184CFC29E}"/>
              </a:ext>
            </a:extLst>
          </p:cNvPr>
          <p:cNvSpPr txBox="1"/>
          <p:nvPr/>
        </p:nvSpPr>
        <p:spPr>
          <a:xfrm>
            <a:off x="346841" y="388883"/>
            <a:ext cx="3199915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dirty="0"/>
          </a:p>
          <a:p>
            <a:r>
              <a:rPr lang="en-US" altLang="ko-KR" dirty="0"/>
              <a:t>“</a:t>
            </a:r>
            <a:r>
              <a:rPr lang="ko-KR" altLang="en-US" dirty="0"/>
              <a:t>개발팀장</a:t>
            </a:r>
            <a:r>
              <a:rPr lang="en-US" altLang="ko-KR" dirty="0"/>
              <a:t>”</a:t>
            </a:r>
          </a:p>
          <a:p>
            <a:endParaRPr lang="en-US" altLang="ko-KR" dirty="0"/>
          </a:p>
          <a:p>
            <a:r>
              <a:rPr lang="ko-KR" altLang="en-US" dirty="0"/>
              <a:t>프로젝트를 생성</a:t>
            </a:r>
            <a:endParaRPr lang="en-US" altLang="ko-KR" dirty="0"/>
          </a:p>
          <a:p>
            <a:r>
              <a:rPr lang="ko-KR" altLang="en-US" dirty="0"/>
              <a:t>소프트웨어 기본 구조를 작성</a:t>
            </a:r>
            <a:endParaRPr lang="en-US" altLang="ko-KR" dirty="0"/>
          </a:p>
          <a:p>
            <a:r>
              <a:rPr lang="en-US" altLang="ko-KR" dirty="0"/>
              <a:t>app.cpp</a:t>
            </a:r>
          </a:p>
          <a:p>
            <a:r>
              <a:rPr lang="en-US" altLang="ko-KR" dirty="0"/>
              <a:t>run_1.cpp</a:t>
            </a:r>
          </a:p>
          <a:p>
            <a:r>
              <a:rPr lang="en-US" altLang="ko-KR" dirty="0"/>
              <a:t>run_2.hpp</a:t>
            </a:r>
          </a:p>
          <a:p>
            <a:r>
              <a:rPr lang="en-US" altLang="ko-KR" dirty="0"/>
              <a:t>GIT</a:t>
            </a:r>
            <a:r>
              <a:rPr lang="ko-KR" altLang="en-US" dirty="0"/>
              <a:t>에 최초 등록함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7146902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5F2F580-0048-43DA-B988-90892D3895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400"/>
            <a:ext cx="12192000" cy="65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1993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A07C1DA-2B7A-44F1-B6DA-C231DFF447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400"/>
            <a:ext cx="12192000" cy="65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1406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771713D-DA57-47CE-B648-B234901800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400"/>
            <a:ext cx="12192000" cy="65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4598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3DB2037-765C-4659-97BE-44389FA09313}"/>
              </a:ext>
            </a:extLst>
          </p:cNvPr>
          <p:cNvSpPr txBox="1"/>
          <p:nvPr/>
        </p:nvSpPr>
        <p:spPr>
          <a:xfrm>
            <a:off x="346841" y="388883"/>
            <a:ext cx="4979248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dirty="0"/>
          </a:p>
          <a:p>
            <a:r>
              <a:rPr lang="en-US" altLang="ko-KR" dirty="0"/>
              <a:t>“</a:t>
            </a:r>
            <a:r>
              <a:rPr lang="ko-KR" altLang="en-US" dirty="0"/>
              <a:t>개발팀장</a:t>
            </a:r>
            <a:r>
              <a:rPr lang="en-US" altLang="ko-KR" dirty="0"/>
              <a:t>”</a:t>
            </a:r>
          </a:p>
          <a:p>
            <a:endParaRPr lang="en-US" altLang="ko-KR" dirty="0"/>
          </a:p>
          <a:p>
            <a:r>
              <a:rPr lang="en-US" altLang="ko-KR" dirty="0"/>
              <a:t>“</a:t>
            </a:r>
            <a:r>
              <a:rPr lang="ko-KR" altLang="en-US" dirty="0"/>
              <a:t>개발팀원</a:t>
            </a:r>
            <a:r>
              <a:rPr lang="en-US" altLang="ko-KR" dirty="0"/>
              <a:t>A”</a:t>
            </a:r>
            <a:r>
              <a:rPr lang="ko-KR" altLang="en-US" dirty="0"/>
              <a:t>과 </a:t>
            </a:r>
            <a:r>
              <a:rPr lang="en-US" altLang="ko-KR" dirty="0"/>
              <a:t>“</a:t>
            </a:r>
            <a:r>
              <a:rPr lang="ko-KR" altLang="en-US" dirty="0"/>
              <a:t>개발팀원</a:t>
            </a:r>
            <a:r>
              <a:rPr lang="en-US" altLang="ko-KR" dirty="0"/>
              <a:t>B” </a:t>
            </a:r>
          </a:p>
          <a:p>
            <a:r>
              <a:rPr lang="ko-KR" altLang="en-US" dirty="0"/>
              <a:t>개발 진행 사항 확인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원격 </a:t>
            </a:r>
            <a:r>
              <a:rPr lang="ko-KR" altLang="en-US" dirty="0" err="1"/>
              <a:t>리포지트에서</a:t>
            </a:r>
            <a:r>
              <a:rPr lang="ko-KR" altLang="en-US" dirty="0"/>
              <a:t> 체크아웃을 통해 확인 가능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787022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6AFBAE5-70E5-48A0-AAFD-620CC4C99A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400"/>
            <a:ext cx="12192000" cy="6553200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D7394832-7C1F-47B8-9C65-2A6595373B15}"/>
              </a:ext>
            </a:extLst>
          </p:cNvPr>
          <p:cNvSpPr/>
          <p:nvPr/>
        </p:nvSpPr>
        <p:spPr>
          <a:xfrm>
            <a:off x="2606040" y="1432560"/>
            <a:ext cx="1127760" cy="266700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53B4E1D1-161C-4334-BE1E-140350CB356A}"/>
              </a:ext>
            </a:extLst>
          </p:cNvPr>
          <p:cNvSpPr/>
          <p:nvPr/>
        </p:nvSpPr>
        <p:spPr>
          <a:xfrm>
            <a:off x="2865120" y="1905000"/>
            <a:ext cx="1127760" cy="335280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46283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F350AB8-1383-4220-898D-A219A7A5F7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400"/>
            <a:ext cx="12192000" cy="6553200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1779E6B4-8C6B-472B-8123-8CB8B01EE2E6}"/>
              </a:ext>
            </a:extLst>
          </p:cNvPr>
          <p:cNvSpPr/>
          <p:nvPr/>
        </p:nvSpPr>
        <p:spPr>
          <a:xfrm>
            <a:off x="3307080" y="1950720"/>
            <a:ext cx="1059180" cy="274320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39284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3DB2037-765C-4659-97BE-44389FA09313}"/>
              </a:ext>
            </a:extLst>
          </p:cNvPr>
          <p:cNvSpPr txBox="1"/>
          <p:nvPr/>
        </p:nvSpPr>
        <p:spPr>
          <a:xfrm>
            <a:off x="346841" y="388883"/>
            <a:ext cx="6248827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dirty="0"/>
          </a:p>
          <a:p>
            <a:r>
              <a:rPr lang="en-US" altLang="ko-KR" dirty="0"/>
              <a:t>“</a:t>
            </a:r>
            <a:r>
              <a:rPr lang="ko-KR" altLang="en-US" dirty="0"/>
              <a:t>개발팀장</a:t>
            </a:r>
            <a:r>
              <a:rPr lang="en-US" altLang="ko-KR" dirty="0"/>
              <a:t>”</a:t>
            </a:r>
          </a:p>
          <a:p>
            <a:endParaRPr lang="en-US" altLang="ko-KR" dirty="0"/>
          </a:p>
          <a:p>
            <a:r>
              <a:rPr lang="en-US" altLang="ko-KR" dirty="0"/>
              <a:t>“</a:t>
            </a:r>
            <a:r>
              <a:rPr lang="ko-KR" altLang="en-US" dirty="0"/>
              <a:t>개발팀원</a:t>
            </a:r>
            <a:r>
              <a:rPr lang="en-US" altLang="ko-KR" dirty="0"/>
              <a:t>A”</a:t>
            </a:r>
            <a:r>
              <a:rPr lang="ko-KR" altLang="en-US" dirty="0"/>
              <a:t> 개발완료 보고 받고</a:t>
            </a:r>
            <a:endParaRPr lang="en-US" altLang="ko-KR" dirty="0"/>
          </a:p>
          <a:p>
            <a:r>
              <a:rPr lang="ko-KR" altLang="en-US" dirty="0"/>
              <a:t>코드 통합 실시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(1) “master“ </a:t>
            </a:r>
            <a:r>
              <a:rPr lang="ko-KR" altLang="en-US" dirty="0" err="1"/>
              <a:t>브렌치에서</a:t>
            </a:r>
            <a:r>
              <a:rPr lang="ko-KR" altLang="en-US" dirty="0"/>
              <a:t> </a:t>
            </a:r>
            <a:r>
              <a:rPr lang="en-US" altLang="ko-KR" dirty="0"/>
              <a:t>“</a:t>
            </a:r>
            <a:r>
              <a:rPr lang="ko-KR" altLang="en-US" dirty="0"/>
              <a:t>개발</a:t>
            </a:r>
            <a:r>
              <a:rPr lang="en-US" altLang="ko-KR" dirty="0"/>
              <a:t>-1”</a:t>
            </a:r>
            <a:r>
              <a:rPr lang="ko-KR" altLang="en-US" dirty="0"/>
              <a:t>을 리베이스</a:t>
            </a:r>
            <a:endParaRPr lang="en-US" altLang="ko-KR" dirty="0"/>
          </a:p>
          <a:p>
            <a:r>
              <a:rPr lang="en-US" altLang="ko-KR" dirty="0"/>
              <a:t>(2) </a:t>
            </a:r>
            <a:r>
              <a:rPr lang="ko-KR" altLang="en-US" dirty="0"/>
              <a:t>충돌이 없는 지 확인</a:t>
            </a:r>
            <a:endParaRPr lang="en-US" altLang="ko-KR" dirty="0"/>
          </a:p>
          <a:p>
            <a:r>
              <a:rPr lang="en-US" altLang="ko-KR" dirty="0"/>
              <a:t>(3)</a:t>
            </a:r>
            <a:r>
              <a:rPr lang="ko-KR" altLang="en-US" dirty="0"/>
              <a:t> </a:t>
            </a:r>
            <a:r>
              <a:rPr lang="en-US" altLang="ko-KR" dirty="0"/>
              <a:t>“</a:t>
            </a:r>
            <a:r>
              <a:rPr lang="ko-KR" altLang="en-US" dirty="0"/>
              <a:t>개발팀원</a:t>
            </a:r>
            <a:r>
              <a:rPr lang="en-US" altLang="ko-KR" dirty="0"/>
              <a:t>A”</a:t>
            </a:r>
            <a:r>
              <a:rPr lang="ko-KR" altLang="en-US" dirty="0"/>
              <a:t>가 적절하게 개발한 것을 확인</a:t>
            </a:r>
            <a:endParaRPr lang="en-US" altLang="ko-KR" dirty="0"/>
          </a:p>
          <a:p>
            <a:r>
              <a:rPr lang="en-US" altLang="ko-KR" dirty="0"/>
              <a:t>(4) “master” push</a:t>
            </a:r>
          </a:p>
          <a:p>
            <a:r>
              <a:rPr lang="en-US" altLang="ko-KR" dirty="0"/>
              <a:t>(5) “master”</a:t>
            </a:r>
            <a:r>
              <a:rPr lang="ko-KR" altLang="en-US" dirty="0"/>
              <a:t> </a:t>
            </a:r>
            <a:r>
              <a:rPr lang="en-US" altLang="ko-KR" dirty="0"/>
              <a:t>tag</a:t>
            </a:r>
            <a:r>
              <a:rPr lang="ko-KR" altLang="en-US" dirty="0"/>
              <a:t>를 추가하여 </a:t>
            </a:r>
            <a:r>
              <a:rPr lang="en-US" altLang="ko-KR" dirty="0"/>
              <a:t>“</a:t>
            </a:r>
            <a:r>
              <a:rPr lang="ko-KR" altLang="en-US" dirty="0"/>
              <a:t>개발</a:t>
            </a:r>
            <a:r>
              <a:rPr lang="en-US" altLang="ko-KR" dirty="0"/>
              <a:t>-1”</a:t>
            </a:r>
            <a:r>
              <a:rPr lang="ko-KR" altLang="en-US" dirty="0"/>
              <a:t>을 병합한 것을 표기</a:t>
            </a:r>
            <a:endParaRPr lang="en-US" altLang="ko-KR" dirty="0"/>
          </a:p>
          <a:p>
            <a:r>
              <a:rPr lang="en-US" altLang="ko-KR" dirty="0"/>
              <a:t>(6) “master”</a:t>
            </a:r>
            <a:r>
              <a:rPr lang="ko-KR" altLang="en-US" dirty="0"/>
              <a:t> </a:t>
            </a:r>
            <a:r>
              <a:rPr lang="en-US" altLang="ko-KR" dirty="0"/>
              <a:t>tag push</a:t>
            </a:r>
          </a:p>
        </p:txBody>
      </p:sp>
    </p:spTree>
    <p:extLst>
      <p:ext uri="{BB962C8B-B14F-4D97-AF65-F5344CB8AC3E}">
        <p14:creationId xmlns:p14="http://schemas.microsoft.com/office/powerpoint/2010/main" val="36840573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C452EF3-7A85-43EF-A03B-64949B2C9A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400"/>
            <a:ext cx="12192000" cy="6553200"/>
          </a:xfrm>
          <a:prstGeom prst="rect">
            <a:avLst/>
          </a:prstGeom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B3F348E6-610F-4A67-B0E0-79C0ED7EB10E}"/>
              </a:ext>
            </a:extLst>
          </p:cNvPr>
          <p:cNvSpPr/>
          <p:nvPr/>
        </p:nvSpPr>
        <p:spPr>
          <a:xfrm>
            <a:off x="8740140" y="693420"/>
            <a:ext cx="1059180" cy="274320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83859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5E319FF-F5B0-40E5-8522-833EA1A3CA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400"/>
            <a:ext cx="12192000" cy="6553200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55843DA5-AC86-4AA1-93FC-480061F0131E}"/>
              </a:ext>
            </a:extLst>
          </p:cNvPr>
          <p:cNvSpPr/>
          <p:nvPr/>
        </p:nvSpPr>
        <p:spPr>
          <a:xfrm>
            <a:off x="2697480" y="2750820"/>
            <a:ext cx="2644140" cy="274320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07850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0C7197E-86F8-4814-B9E6-60754E2414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400"/>
            <a:ext cx="12192000" cy="65532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107A034-4FC0-4B2C-BF13-2116AAD0C7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9992"/>
            <a:ext cx="12192000" cy="6538016"/>
          </a:xfrm>
          <a:prstGeom prst="rect">
            <a:avLst/>
          </a:prstGeom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DB475E3E-D6EE-4E95-9856-CD4207A1D173}"/>
              </a:ext>
            </a:extLst>
          </p:cNvPr>
          <p:cNvSpPr/>
          <p:nvPr/>
        </p:nvSpPr>
        <p:spPr>
          <a:xfrm>
            <a:off x="5913120" y="3543300"/>
            <a:ext cx="712470" cy="274320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A5FCFEAD-C1D0-450D-99F8-6F5183C1AD12}"/>
              </a:ext>
            </a:extLst>
          </p:cNvPr>
          <p:cNvSpPr/>
          <p:nvPr/>
        </p:nvSpPr>
        <p:spPr>
          <a:xfrm>
            <a:off x="1798320" y="4991100"/>
            <a:ext cx="712470" cy="213360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0624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C6D8946-D44D-44F7-ABEC-9B8E9C62AE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4800"/>
            <a:ext cx="12192000" cy="65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4767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CF99EC9-126B-4F98-B7FB-143A1BE53F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400"/>
            <a:ext cx="12192000" cy="65532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11DB71C-15B7-4D94-9B61-2EE7A4E35A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2400"/>
            <a:ext cx="12192000" cy="6553200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105FD423-B6BC-4AD5-88B1-060F1E80BD22}"/>
              </a:ext>
            </a:extLst>
          </p:cNvPr>
          <p:cNvSpPr/>
          <p:nvPr/>
        </p:nvSpPr>
        <p:spPr>
          <a:xfrm>
            <a:off x="1752600" y="4549140"/>
            <a:ext cx="712470" cy="213360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56511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76FD12A-6CA4-463E-BD81-09C18F4D3F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400"/>
            <a:ext cx="12192000" cy="65532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58B2824-7995-4871-A83B-BA0D7E502C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2400"/>
            <a:ext cx="12192000" cy="6553200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F7150EC-5878-4663-B96B-A5D0899D2CE2}"/>
              </a:ext>
            </a:extLst>
          </p:cNvPr>
          <p:cNvSpPr/>
          <p:nvPr/>
        </p:nvSpPr>
        <p:spPr>
          <a:xfrm>
            <a:off x="5128260" y="5265420"/>
            <a:ext cx="712470" cy="213360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4743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5020F27-856F-4D8B-97B5-F2B966E487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8944"/>
            <a:ext cx="12192000" cy="6580112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21B14F2C-8B1F-45C8-9C9D-37CB0CC7BF3D}"/>
              </a:ext>
            </a:extLst>
          </p:cNvPr>
          <p:cNvSpPr/>
          <p:nvPr/>
        </p:nvSpPr>
        <p:spPr>
          <a:xfrm>
            <a:off x="5257800" y="1310640"/>
            <a:ext cx="3634740" cy="1722120"/>
          </a:xfrm>
          <a:prstGeom prst="roundRect">
            <a:avLst>
              <a:gd name="adj" fmla="val 7817"/>
            </a:avLst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00656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9880226-62AB-4997-8E19-B751D9E556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400"/>
            <a:ext cx="12192000" cy="6553200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D34E9D94-BA71-4D1E-AE71-AA9C683A43CB}"/>
              </a:ext>
            </a:extLst>
          </p:cNvPr>
          <p:cNvSpPr/>
          <p:nvPr/>
        </p:nvSpPr>
        <p:spPr>
          <a:xfrm>
            <a:off x="3276600" y="4183380"/>
            <a:ext cx="3634740" cy="1722120"/>
          </a:xfrm>
          <a:prstGeom prst="roundRect">
            <a:avLst>
              <a:gd name="adj" fmla="val 7817"/>
            </a:avLst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29179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2689854-9C0F-4733-A10A-4D1F13950B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400"/>
            <a:ext cx="12192000" cy="6553200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C7FB3FEA-DF90-4027-B166-584C79D395C1}"/>
              </a:ext>
            </a:extLst>
          </p:cNvPr>
          <p:cNvSpPr/>
          <p:nvPr/>
        </p:nvSpPr>
        <p:spPr>
          <a:xfrm>
            <a:off x="2202180" y="6454140"/>
            <a:ext cx="2011680" cy="251460"/>
          </a:xfrm>
          <a:prstGeom prst="roundRect">
            <a:avLst>
              <a:gd name="adj" fmla="val 7817"/>
            </a:avLst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40990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3DB2037-765C-4659-97BE-44389FA09313}"/>
              </a:ext>
            </a:extLst>
          </p:cNvPr>
          <p:cNvSpPr txBox="1"/>
          <p:nvPr/>
        </p:nvSpPr>
        <p:spPr>
          <a:xfrm>
            <a:off x="346841" y="388883"/>
            <a:ext cx="6248827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dirty="0"/>
          </a:p>
          <a:p>
            <a:r>
              <a:rPr lang="en-US" altLang="ko-KR" dirty="0"/>
              <a:t>“</a:t>
            </a:r>
            <a:r>
              <a:rPr lang="ko-KR" altLang="en-US" dirty="0"/>
              <a:t>개발팀장</a:t>
            </a:r>
            <a:r>
              <a:rPr lang="en-US" altLang="ko-KR" dirty="0"/>
              <a:t>”</a:t>
            </a:r>
          </a:p>
          <a:p>
            <a:endParaRPr lang="en-US" altLang="ko-KR" dirty="0"/>
          </a:p>
          <a:p>
            <a:r>
              <a:rPr lang="en-US" altLang="ko-KR" dirty="0"/>
              <a:t>“</a:t>
            </a:r>
            <a:r>
              <a:rPr lang="ko-KR" altLang="en-US" dirty="0"/>
              <a:t>개발팀원</a:t>
            </a:r>
            <a:r>
              <a:rPr lang="en-US" altLang="ko-KR" dirty="0"/>
              <a:t>B”</a:t>
            </a:r>
            <a:r>
              <a:rPr lang="ko-KR" altLang="en-US" dirty="0"/>
              <a:t> 개발완료 보고 받고</a:t>
            </a:r>
            <a:endParaRPr lang="en-US" altLang="ko-KR" dirty="0"/>
          </a:p>
          <a:p>
            <a:r>
              <a:rPr lang="ko-KR" altLang="en-US" dirty="0"/>
              <a:t>코드 통합 실시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(1) “master“ </a:t>
            </a:r>
            <a:r>
              <a:rPr lang="ko-KR" altLang="en-US" dirty="0" err="1"/>
              <a:t>브렌치에서</a:t>
            </a:r>
            <a:r>
              <a:rPr lang="ko-KR" altLang="en-US" dirty="0"/>
              <a:t> </a:t>
            </a:r>
            <a:r>
              <a:rPr lang="en-US" altLang="ko-KR" dirty="0"/>
              <a:t>“</a:t>
            </a:r>
            <a:r>
              <a:rPr lang="ko-KR" altLang="en-US" dirty="0"/>
              <a:t>개발</a:t>
            </a:r>
            <a:r>
              <a:rPr lang="en-US" altLang="ko-KR" dirty="0"/>
              <a:t>-2”</a:t>
            </a:r>
            <a:r>
              <a:rPr lang="ko-KR" altLang="en-US" dirty="0"/>
              <a:t>을 리베이스</a:t>
            </a:r>
            <a:endParaRPr lang="en-US" altLang="ko-KR" dirty="0"/>
          </a:p>
          <a:p>
            <a:r>
              <a:rPr lang="en-US" altLang="ko-KR" dirty="0"/>
              <a:t>(2) </a:t>
            </a:r>
            <a:r>
              <a:rPr lang="ko-KR" altLang="en-US" dirty="0"/>
              <a:t>충돌이 확인</a:t>
            </a:r>
            <a:endParaRPr lang="en-US" altLang="ko-KR" dirty="0"/>
          </a:p>
          <a:p>
            <a:r>
              <a:rPr lang="en-US" altLang="ko-KR" dirty="0"/>
              <a:t>(3) </a:t>
            </a:r>
          </a:p>
          <a:p>
            <a:r>
              <a:rPr lang="en-US" altLang="ko-KR" dirty="0"/>
              <a:t>(3)</a:t>
            </a:r>
            <a:r>
              <a:rPr lang="ko-KR" altLang="en-US" dirty="0"/>
              <a:t> </a:t>
            </a:r>
            <a:r>
              <a:rPr lang="en-US" altLang="ko-KR" dirty="0"/>
              <a:t>“</a:t>
            </a:r>
            <a:r>
              <a:rPr lang="ko-KR" altLang="en-US" dirty="0"/>
              <a:t>개발팀원</a:t>
            </a:r>
            <a:r>
              <a:rPr lang="en-US" altLang="ko-KR" dirty="0"/>
              <a:t>A”</a:t>
            </a:r>
            <a:r>
              <a:rPr lang="ko-KR" altLang="en-US" dirty="0"/>
              <a:t>가 적절하게 개발한 것을 확인</a:t>
            </a:r>
            <a:endParaRPr lang="en-US" altLang="ko-KR" dirty="0"/>
          </a:p>
          <a:p>
            <a:r>
              <a:rPr lang="en-US" altLang="ko-KR" dirty="0"/>
              <a:t>(4) “master” push</a:t>
            </a:r>
          </a:p>
          <a:p>
            <a:r>
              <a:rPr lang="en-US" altLang="ko-KR" dirty="0"/>
              <a:t>(5) “master”</a:t>
            </a:r>
            <a:r>
              <a:rPr lang="ko-KR" altLang="en-US" dirty="0"/>
              <a:t> </a:t>
            </a:r>
            <a:r>
              <a:rPr lang="en-US" altLang="ko-KR" dirty="0"/>
              <a:t>tag</a:t>
            </a:r>
            <a:r>
              <a:rPr lang="ko-KR" altLang="en-US" dirty="0"/>
              <a:t>를 추가하여 </a:t>
            </a:r>
            <a:r>
              <a:rPr lang="en-US" altLang="ko-KR" dirty="0"/>
              <a:t>“</a:t>
            </a:r>
            <a:r>
              <a:rPr lang="ko-KR" altLang="en-US" dirty="0"/>
              <a:t>개발</a:t>
            </a:r>
            <a:r>
              <a:rPr lang="en-US" altLang="ko-KR" dirty="0"/>
              <a:t>-2”</a:t>
            </a:r>
            <a:r>
              <a:rPr lang="ko-KR" altLang="en-US" dirty="0"/>
              <a:t>을 병합한 것을 표기</a:t>
            </a:r>
            <a:endParaRPr lang="en-US" altLang="ko-KR" dirty="0"/>
          </a:p>
          <a:p>
            <a:r>
              <a:rPr lang="en-US" altLang="ko-KR" dirty="0"/>
              <a:t>(6) “master”</a:t>
            </a:r>
            <a:r>
              <a:rPr lang="ko-KR" altLang="en-US" dirty="0"/>
              <a:t> </a:t>
            </a:r>
            <a:r>
              <a:rPr lang="en-US" altLang="ko-KR" dirty="0"/>
              <a:t>tag push</a:t>
            </a:r>
          </a:p>
        </p:txBody>
      </p:sp>
    </p:spTree>
    <p:extLst>
      <p:ext uri="{BB962C8B-B14F-4D97-AF65-F5344CB8AC3E}">
        <p14:creationId xmlns:p14="http://schemas.microsoft.com/office/powerpoint/2010/main" val="28232406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3DB2037-765C-4659-97BE-44389FA09313}"/>
              </a:ext>
            </a:extLst>
          </p:cNvPr>
          <p:cNvSpPr txBox="1"/>
          <p:nvPr/>
        </p:nvSpPr>
        <p:spPr>
          <a:xfrm>
            <a:off x="346841" y="388883"/>
            <a:ext cx="5713424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dirty="0"/>
          </a:p>
          <a:p>
            <a:r>
              <a:rPr lang="en-US" altLang="ko-KR" dirty="0"/>
              <a:t>“</a:t>
            </a:r>
            <a:r>
              <a:rPr lang="ko-KR" altLang="en-US" dirty="0"/>
              <a:t>개발팀장</a:t>
            </a:r>
            <a:r>
              <a:rPr lang="en-US" altLang="ko-KR" dirty="0"/>
              <a:t>”</a:t>
            </a:r>
          </a:p>
          <a:p>
            <a:endParaRPr lang="en-US" altLang="ko-KR" dirty="0"/>
          </a:p>
          <a:p>
            <a:r>
              <a:rPr lang="en-US" altLang="ko-KR" dirty="0"/>
              <a:t>“</a:t>
            </a:r>
            <a:r>
              <a:rPr lang="ko-KR" altLang="en-US" dirty="0"/>
              <a:t>개발팀원</a:t>
            </a:r>
            <a:r>
              <a:rPr lang="en-US" altLang="ko-KR" dirty="0"/>
              <a:t>B”</a:t>
            </a:r>
            <a:r>
              <a:rPr lang="ko-KR" altLang="en-US" dirty="0"/>
              <a:t> 개발완료 보고 받고</a:t>
            </a:r>
            <a:endParaRPr lang="en-US" altLang="ko-KR" dirty="0"/>
          </a:p>
          <a:p>
            <a:r>
              <a:rPr lang="ko-KR" altLang="en-US" dirty="0"/>
              <a:t>코드 통합 실시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(1) “master” </a:t>
            </a:r>
            <a:r>
              <a:rPr lang="ko-KR" altLang="en-US" dirty="0" err="1"/>
              <a:t>브렌치에서</a:t>
            </a:r>
            <a:r>
              <a:rPr lang="ko-KR" altLang="en-US" dirty="0"/>
              <a:t> </a:t>
            </a:r>
            <a:r>
              <a:rPr lang="en-US" altLang="ko-KR" dirty="0"/>
              <a:t>“</a:t>
            </a:r>
            <a:r>
              <a:rPr lang="ko-KR" altLang="en-US" dirty="0"/>
              <a:t>개발</a:t>
            </a:r>
            <a:r>
              <a:rPr lang="en-US" altLang="ko-KR" dirty="0"/>
              <a:t>-2-</a:t>
            </a:r>
            <a:r>
              <a:rPr lang="ko-KR" altLang="en-US" dirty="0"/>
              <a:t>병합</a:t>
            </a:r>
            <a:r>
              <a:rPr lang="en-US" altLang="ko-KR" dirty="0"/>
              <a:t>”</a:t>
            </a:r>
            <a:r>
              <a:rPr lang="ko-KR" altLang="en-US" dirty="0"/>
              <a:t>로</a:t>
            </a:r>
            <a:r>
              <a:rPr lang="en-US" altLang="ko-KR" dirty="0"/>
              <a:t> </a:t>
            </a:r>
            <a:r>
              <a:rPr lang="ko-KR" altLang="en-US" dirty="0" err="1"/>
              <a:t>브렌치</a:t>
            </a:r>
            <a:r>
              <a:rPr lang="ko-KR" altLang="en-US" dirty="0"/>
              <a:t> 추가</a:t>
            </a:r>
            <a:endParaRPr lang="en-US" altLang="ko-KR" dirty="0"/>
          </a:p>
          <a:p>
            <a:r>
              <a:rPr lang="en-US" altLang="ko-KR" dirty="0"/>
              <a:t>(2) “</a:t>
            </a:r>
            <a:r>
              <a:rPr lang="ko-KR" altLang="en-US" dirty="0"/>
              <a:t>개발</a:t>
            </a:r>
            <a:r>
              <a:rPr lang="en-US" altLang="ko-KR" dirty="0"/>
              <a:t>-2-</a:t>
            </a:r>
            <a:r>
              <a:rPr lang="ko-KR" altLang="en-US" dirty="0"/>
              <a:t>병합</a:t>
            </a:r>
            <a:r>
              <a:rPr lang="en-US" altLang="ko-KR" dirty="0"/>
              <a:t>“ </a:t>
            </a:r>
            <a:r>
              <a:rPr lang="ko-KR" altLang="en-US" dirty="0" err="1"/>
              <a:t>브렌치에서</a:t>
            </a:r>
            <a:r>
              <a:rPr lang="ko-KR" altLang="en-US" dirty="0"/>
              <a:t> </a:t>
            </a:r>
            <a:r>
              <a:rPr lang="en-US" altLang="ko-KR" dirty="0"/>
              <a:t>“</a:t>
            </a:r>
            <a:r>
              <a:rPr lang="ko-KR" altLang="en-US" dirty="0"/>
              <a:t>개발</a:t>
            </a:r>
            <a:r>
              <a:rPr lang="en-US" altLang="ko-KR" dirty="0"/>
              <a:t>-2”</a:t>
            </a:r>
            <a:r>
              <a:rPr lang="ko-KR" altLang="en-US" dirty="0"/>
              <a:t>을 리베이스</a:t>
            </a:r>
            <a:endParaRPr lang="en-US" altLang="ko-KR" dirty="0"/>
          </a:p>
          <a:p>
            <a:r>
              <a:rPr lang="en-US" altLang="ko-KR" dirty="0"/>
              <a:t>(3) </a:t>
            </a:r>
            <a:r>
              <a:rPr lang="ko-KR" altLang="en-US" dirty="0"/>
              <a:t>충돌 확인</a:t>
            </a:r>
            <a:endParaRPr lang="en-US" altLang="ko-KR" dirty="0"/>
          </a:p>
          <a:p>
            <a:r>
              <a:rPr lang="en-US" altLang="ko-KR" dirty="0"/>
              <a:t>(4) </a:t>
            </a:r>
            <a:r>
              <a:rPr lang="ko-KR" altLang="en-US" dirty="0"/>
              <a:t>충돌 수정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753E17D-1783-45A3-BA0E-777B654145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400"/>
            <a:ext cx="12192000" cy="6553200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16848C8B-D98A-47F1-96A0-69B7B8821F9B}"/>
              </a:ext>
            </a:extLst>
          </p:cNvPr>
          <p:cNvSpPr/>
          <p:nvPr/>
        </p:nvSpPr>
        <p:spPr>
          <a:xfrm>
            <a:off x="2042160" y="4871722"/>
            <a:ext cx="2667000" cy="213360"/>
          </a:xfrm>
          <a:prstGeom prst="roundRect">
            <a:avLst>
              <a:gd name="adj" fmla="val 7817"/>
            </a:avLst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582EB704-BA8A-47B1-B0B1-B984CEB9ABF0}"/>
              </a:ext>
            </a:extLst>
          </p:cNvPr>
          <p:cNvSpPr/>
          <p:nvPr/>
        </p:nvSpPr>
        <p:spPr>
          <a:xfrm>
            <a:off x="8747760" y="993142"/>
            <a:ext cx="2667000" cy="213360"/>
          </a:xfrm>
          <a:prstGeom prst="roundRect">
            <a:avLst>
              <a:gd name="adj" fmla="val 7817"/>
            </a:avLst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66718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63BE807-33C8-45A1-BA4F-5AA3D39288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400"/>
            <a:ext cx="12192000" cy="6553200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B77D8638-B818-4254-91D0-2F0F697D2758}"/>
              </a:ext>
            </a:extLst>
          </p:cNvPr>
          <p:cNvSpPr/>
          <p:nvPr/>
        </p:nvSpPr>
        <p:spPr>
          <a:xfrm>
            <a:off x="4838700" y="4041142"/>
            <a:ext cx="906780" cy="213360"/>
          </a:xfrm>
          <a:prstGeom prst="roundRect">
            <a:avLst>
              <a:gd name="adj" fmla="val 7817"/>
            </a:avLst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253119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F6ACD23-06D9-4611-B13C-2206F96279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400"/>
            <a:ext cx="12192000" cy="6553200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32E86DB0-2C3D-48F2-AA85-3FD824BDB42F}"/>
              </a:ext>
            </a:extLst>
          </p:cNvPr>
          <p:cNvSpPr/>
          <p:nvPr/>
        </p:nvSpPr>
        <p:spPr>
          <a:xfrm>
            <a:off x="9685020" y="2311402"/>
            <a:ext cx="1173480" cy="213360"/>
          </a:xfrm>
          <a:prstGeom prst="roundRect">
            <a:avLst>
              <a:gd name="adj" fmla="val 7817"/>
            </a:avLst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51E0FFA7-D0F1-439C-A33A-AFA321718347}"/>
              </a:ext>
            </a:extLst>
          </p:cNvPr>
          <p:cNvSpPr/>
          <p:nvPr/>
        </p:nvSpPr>
        <p:spPr>
          <a:xfrm>
            <a:off x="9281160" y="741682"/>
            <a:ext cx="1173480" cy="213360"/>
          </a:xfrm>
          <a:prstGeom prst="roundRect">
            <a:avLst>
              <a:gd name="adj" fmla="val 7817"/>
            </a:avLst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2134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68B58E1-EE37-4972-8200-50DCF7AC42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400"/>
            <a:ext cx="12192000" cy="6553200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D1CA70F7-9008-4112-9701-A7B934ADDDA9}"/>
              </a:ext>
            </a:extLst>
          </p:cNvPr>
          <p:cNvSpPr/>
          <p:nvPr/>
        </p:nvSpPr>
        <p:spPr>
          <a:xfrm>
            <a:off x="5745480" y="2021842"/>
            <a:ext cx="350520" cy="279398"/>
          </a:xfrm>
          <a:prstGeom prst="roundRect">
            <a:avLst>
              <a:gd name="adj" fmla="val 7817"/>
            </a:avLst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AE10E566-A88D-45CE-B1BC-A01AFF943FCB}"/>
              </a:ext>
            </a:extLst>
          </p:cNvPr>
          <p:cNvSpPr/>
          <p:nvPr/>
        </p:nvSpPr>
        <p:spPr>
          <a:xfrm>
            <a:off x="1874520" y="2021842"/>
            <a:ext cx="350520" cy="279398"/>
          </a:xfrm>
          <a:prstGeom prst="roundRect">
            <a:avLst>
              <a:gd name="adj" fmla="val 7817"/>
            </a:avLst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605FD65A-653C-4F43-A52D-E3CDCD462698}"/>
              </a:ext>
            </a:extLst>
          </p:cNvPr>
          <p:cNvSpPr/>
          <p:nvPr/>
        </p:nvSpPr>
        <p:spPr>
          <a:xfrm>
            <a:off x="1935480" y="1031242"/>
            <a:ext cx="754380" cy="279398"/>
          </a:xfrm>
          <a:prstGeom prst="roundRect">
            <a:avLst>
              <a:gd name="adj" fmla="val 7817"/>
            </a:avLst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C010FFA3-9AE1-464A-A153-2E95A64A82B8}"/>
              </a:ext>
            </a:extLst>
          </p:cNvPr>
          <p:cNvSpPr/>
          <p:nvPr/>
        </p:nvSpPr>
        <p:spPr>
          <a:xfrm>
            <a:off x="5745480" y="1031242"/>
            <a:ext cx="754380" cy="279398"/>
          </a:xfrm>
          <a:prstGeom prst="roundRect">
            <a:avLst>
              <a:gd name="adj" fmla="val 7817"/>
            </a:avLst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61997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095EECB-60DD-4B78-AD1A-C75772BB15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400"/>
            <a:ext cx="12192000" cy="65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73631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CEBD8AF-A0BA-4F6F-9B50-E4148CFFA8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400"/>
            <a:ext cx="12192000" cy="6553200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CB8DEE25-7C94-4867-A73E-61C7F6129D4A}"/>
              </a:ext>
            </a:extLst>
          </p:cNvPr>
          <p:cNvSpPr/>
          <p:nvPr/>
        </p:nvSpPr>
        <p:spPr>
          <a:xfrm>
            <a:off x="5718810" y="2555242"/>
            <a:ext cx="419100" cy="279398"/>
          </a:xfrm>
          <a:prstGeom prst="roundRect">
            <a:avLst>
              <a:gd name="adj" fmla="val 7817"/>
            </a:avLst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32DB3AAE-5DE4-4BF0-B6ED-0628B09B499C}"/>
              </a:ext>
            </a:extLst>
          </p:cNvPr>
          <p:cNvSpPr/>
          <p:nvPr/>
        </p:nvSpPr>
        <p:spPr>
          <a:xfrm>
            <a:off x="1874520" y="2562862"/>
            <a:ext cx="419100" cy="279398"/>
          </a:xfrm>
          <a:prstGeom prst="roundRect">
            <a:avLst>
              <a:gd name="adj" fmla="val 7817"/>
            </a:avLst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D7DEFAD8-EE8A-4A6F-AB48-C4CECA7CA1EF}"/>
              </a:ext>
            </a:extLst>
          </p:cNvPr>
          <p:cNvSpPr/>
          <p:nvPr/>
        </p:nvSpPr>
        <p:spPr>
          <a:xfrm>
            <a:off x="4514850" y="657862"/>
            <a:ext cx="872490" cy="279398"/>
          </a:xfrm>
          <a:prstGeom prst="roundRect">
            <a:avLst>
              <a:gd name="adj" fmla="val 7817"/>
            </a:avLst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792533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2634B42-DCCD-4D2F-8B6A-095996A299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400"/>
            <a:ext cx="12192000" cy="6553200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C0EC729E-BD6D-480F-87CB-B7A5CE8A7B67}"/>
              </a:ext>
            </a:extLst>
          </p:cNvPr>
          <p:cNvSpPr/>
          <p:nvPr/>
        </p:nvSpPr>
        <p:spPr>
          <a:xfrm>
            <a:off x="9719310" y="2288542"/>
            <a:ext cx="1184910" cy="279398"/>
          </a:xfrm>
          <a:prstGeom prst="roundRect">
            <a:avLst>
              <a:gd name="adj" fmla="val 7817"/>
            </a:avLst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519752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C022FBD-0741-4F9E-8403-B484D958C7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400"/>
            <a:ext cx="12192000" cy="6553200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5A6EE65A-190B-4A20-AA00-30A782FDC85E}"/>
              </a:ext>
            </a:extLst>
          </p:cNvPr>
          <p:cNvSpPr/>
          <p:nvPr/>
        </p:nvSpPr>
        <p:spPr>
          <a:xfrm>
            <a:off x="1855470" y="2395222"/>
            <a:ext cx="461010" cy="279398"/>
          </a:xfrm>
          <a:prstGeom prst="roundRect">
            <a:avLst>
              <a:gd name="adj" fmla="val 7817"/>
            </a:avLst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E4232F54-AE7A-46F4-9A20-2F6B3834479F}"/>
              </a:ext>
            </a:extLst>
          </p:cNvPr>
          <p:cNvSpPr/>
          <p:nvPr/>
        </p:nvSpPr>
        <p:spPr>
          <a:xfrm>
            <a:off x="5688330" y="2395222"/>
            <a:ext cx="461010" cy="279398"/>
          </a:xfrm>
          <a:prstGeom prst="roundRect">
            <a:avLst>
              <a:gd name="adj" fmla="val 7817"/>
            </a:avLst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1AEA9AC9-AA7A-437E-8883-315693876045}"/>
              </a:ext>
            </a:extLst>
          </p:cNvPr>
          <p:cNvSpPr/>
          <p:nvPr/>
        </p:nvSpPr>
        <p:spPr>
          <a:xfrm>
            <a:off x="1855470" y="3081022"/>
            <a:ext cx="461010" cy="279398"/>
          </a:xfrm>
          <a:prstGeom prst="roundRect">
            <a:avLst>
              <a:gd name="adj" fmla="val 7817"/>
            </a:avLst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1D9930F6-8424-42EB-8E2F-65F5257B6F0F}"/>
              </a:ext>
            </a:extLst>
          </p:cNvPr>
          <p:cNvSpPr/>
          <p:nvPr/>
        </p:nvSpPr>
        <p:spPr>
          <a:xfrm>
            <a:off x="5688330" y="3081022"/>
            <a:ext cx="461010" cy="279398"/>
          </a:xfrm>
          <a:prstGeom prst="roundRect">
            <a:avLst>
              <a:gd name="adj" fmla="val 7817"/>
            </a:avLst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4D73A12B-43C6-40D1-B11F-3B3943B964B9}"/>
              </a:ext>
            </a:extLst>
          </p:cNvPr>
          <p:cNvSpPr/>
          <p:nvPr/>
        </p:nvSpPr>
        <p:spPr>
          <a:xfrm>
            <a:off x="4545330" y="688342"/>
            <a:ext cx="842010" cy="279398"/>
          </a:xfrm>
          <a:prstGeom prst="roundRect">
            <a:avLst>
              <a:gd name="adj" fmla="val 7817"/>
            </a:avLst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067482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A8F2518-6A59-4A7E-9557-10BB6DDA55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400"/>
            <a:ext cx="12192000" cy="6553200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F2560A10-753D-49B2-819B-9D19403915A8}"/>
              </a:ext>
            </a:extLst>
          </p:cNvPr>
          <p:cNvSpPr/>
          <p:nvPr/>
        </p:nvSpPr>
        <p:spPr>
          <a:xfrm>
            <a:off x="9262110" y="1031242"/>
            <a:ext cx="842010" cy="279398"/>
          </a:xfrm>
          <a:prstGeom prst="roundRect">
            <a:avLst>
              <a:gd name="adj" fmla="val 7817"/>
            </a:avLst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582AB5FE-1FC6-4AC0-A3C1-5C2785E0CE97}"/>
              </a:ext>
            </a:extLst>
          </p:cNvPr>
          <p:cNvSpPr/>
          <p:nvPr/>
        </p:nvSpPr>
        <p:spPr>
          <a:xfrm>
            <a:off x="9372600" y="1541782"/>
            <a:ext cx="586740" cy="279398"/>
          </a:xfrm>
          <a:prstGeom prst="roundRect">
            <a:avLst>
              <a:gd name="adj" fmla="val 7817"/>
            </a:avLst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375943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8078159-E1CE-46B1-8320-D1FE89CC15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400"/>
            <a:ext cx="12192000" cy="6553200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80581C88-BA47-429F-B987-89B8AFBD8BCA}"/>
              </a:ext>
            </a:extLst>
          </p:cNvPr>
          <p:cNvSpPr/>
          <p:nvPr/>
        </p:nvSpPr>
        <p:spPr>
          <a:xfrm>
            <a:off x="9380220" y="1016002"/>
            <a:ext cx="1066800" cy="279398"/>
          </a:xfrm>
          <a:prstGeom prst="roundRect">
            <a:avLst>
              <a:gd name="adj" fmla="val 7817"/>
            </a:avLst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492C3126-8F52-41CF-B83C-A5FC54FE1FF9}"/>
              </a:ext>
            </a:extLst>
          </p:cNvPr>
          <p:cNvSpPr/>
          <p:nvPr/>
        </p:nvSpPr>
        <p:spPr>
          <a:xfrm>
            <a:off x="5303520" y="1480822"/>
            <a:ext cx="1661160" cy="507998"/>
          </a:xfrm>
          <a:prstGeom prst="roundRect">
            <a:avLst>
              <a:gd name="adj" fmla="val 7817"/>
            </a:avLst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656793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3B0FFC0-B778-4A11-A677-9269C93E50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400"/>
            <a:ext cx="12192000" cy="6553200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9DF2AF98-AFE4-4BAF-AA10-BAD6FF66CF9A}"/>
              </a:ext>
            </a:extLst>
          </p:cNvPr>
          <p:cNvSpPr/>
          <p:nvPr/>
        </p:nvSpPr>
        <p:spPr>
          <a:xfrm>
            <a:off x="11361420" y="840742"/>
            <a:ext cx="586740" cy="507998"/>
          </a:xfrm>
          <a:prstGeom prst="roundRect">
            <a:avLst>
              <a:gd name="adj" fmla="val 7817"/>
            </a:avLst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267221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8F3C703-C3CF-4C46-9EC2-7ABD242E2D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5340"/>
            <a:ext cx="12192000" cy="6547320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2B8B2F20-C2B5-48C8-8612-EC4A20725322}"/>
              </a:ext>
            </a:extLst>
          </p:cNvPr>
          <p:cNvSpPr/>
          <p:nvPr/>
        </p:nvSpPr>
        <p:spPr>
          <a:xfrm>
            <a:off x="5288280" y="3561082"/>
            <a:ext cx="1112520" cy="401318"/>
          </a:xfrm>
          <a:prstGeom prst="roundRect">
            <a:avLst>
              <a:gd name="adj" fmla="val 7817"/>
            </a:avLst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769917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881325B-49C0-4DEE-9D72-F131E10704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1683"/>
            <a:ext cx="12192000" cy="6554633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233F1EC7-06C9-4C01-9636-9E54E7EA0296}"/>
              </a:ext>
            </a:extLst>
          </p:cNvPr>
          <p:cNvSpPr/>
          <p:nvPr/>
        </p:nvSpPr>
        <p:spPr>
          <a:xfrm>
            <a:off x="4853940" y="619762"/>
            <a:ext cx="1112520" cy="401318"/>
          </a:xfrm>
          <a:prstGeom prst="roundRect">
            <a:avLst>
              <a:gd name="adj" fmla="val 7817"/>
            </a:avLst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301554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22CF339-E91D-4D45-A1F3-E9E12E329B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1923"/>
            <a:ext cx="12192000" cy="6554154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DE139D54-8DA9-4E56-B4C4-3585AD732712}"/>
              </a:ext>
            </a:extLst>
          </p:cNvPr>
          <p:cNvSpPr/>
          <p:nvPr/>
        </p:nvSpPr>
        <p:spPr>
          <a:xfrm>
            <a:off x="9730740" y="2606040"/>
            <a:ext cx="1287780" cy="160020"/>
          </a:xfrm>
          <a:prstGeom prst="roundRect">
            <a:avLst>
              <a:gd name="adj" fmla="val 7817"/>
            </a:avLst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450603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865F37F-3000-4E4E-8778-2CD6B99CB6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400"/>
            <a:ext cx="12192000" cy="6553200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399D3A65-5E44-4AE3-BBB0-39C42D6F5973}"/>
              </a:ext>
            </a:extLst>
          </p:cNvPr>
          <p:cNvSpPr/>
          <p:nvPr/>
        </p:nvSpPr>
        <p:spPr>
          <a:xfrm>
            <a:off x="5753100" y="2049780"/>
            <a:ext cx="342900" cy="198120"/>
          </a:xfrm>
          <a:prstGeom prst="roundRect">
            <a:avLst>
              <a:gd name="adj" fmla="val 7817"/>
            </a:avLst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17110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BCCB4D2-9FB1-42D0-955B-C915CDE86E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400"/>
            <a:ext cx="12192000" cy="65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670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CE215AE-C624-4B6E-B20A-7EEC72EC60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400"/>
            <a:ext cx="12192000" cy="6553200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F0EA388C-A385-4C04-A267-EEA635C0960C}"/>
              </a:ext>
            </a:extLst>
          </p:cNvPr>
          <p:cNvSpPr/>
          <p:nvPr/>
        </p:nvSpPr>
        <p:spPr>
          <a:xfrm>
            <a:off x="5753100" y="2179320"/>
            <a:ext cx="342900" cy="198120"/>
          </a:xfrm>
          <a:prstGeom prst="roundRect">
            <a:avLst>
              <a:gd name="adj" fmla="val 7817"/>
            </a:avLst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49E367DD-6811-4BBF-97DB-C169C51D2480}"/>
              </a:ext>
            </a:extLst>
          </p:cNvPr>
          <p:cNvSpPr/>
          <p:nvPr/>
        </p:nvSpPr>
        <p:spPr>
          <a:xfrm>
            <a:off x="4564380" y="701040"/>
            <a:ext cx="838200" cy="266700"/>
          </a:xfrm>
          <a:prstGeom prst="roundRect">
            <a:avLst>
              <a:gd name="adj" fmla="val 7817"/>
            </a:avLst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236405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F6F9387-BD19-4844-8531-FCAF1559DD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400"/>
            <a:ext cx="12192000" cy="6553200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AA5507B5-C1F0-496C-A907-C2E75B375384}"/>
              </a:ext>
            </a:extLst>
          </p:cNvPr>
          <p:cNvSpPr/>
          <p:nvPr/>
        </p:nvSpPr>
        <p:spPr>
          <a:xfrm>
            <a:off x="4564380" y="701040"/>
            <a:ext cx="838200" cy="266700"/>
          </a:xfrm>
          <a:prstGeom prst="roundRect">
            <a:avLst>
              <a:gd name="adj" fmla="val 7817"/>
            </a:avLst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8B1CAB2A-1257-4F4D-8FDB-02DC0C263975}"/>
              </a:ext>
            </a:extLst>
          </p:cNvPr>
          <p:cNvSpPr/>
          <p:nvPr/>
        </p:nvSpPr>
        <p:spPr>
          <a:xfrm>
            <a:off x="5753100" y="2446020"/>
            <a:ext cx="342900" cy="198120"/>
          </a:xfrm>
          <a:prstGeom prst="roundRect">
            <a:avLst>
              <a:gd name="adj" fmla="val 7817"/>
            </a:avLst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96D9E4A-1524-4A54-A500-947ABF478CBD}"/>
              </a:ext>
            </a:extLst>
          </p:cNvPr>
          <p:cNvSpPr/>
          <p:nvPr/>
        </p:nvSpPr>
        <p:spPr>
          <a:xfrm>
            <a:off x="5753100" y="3108960"/>
            <a:ext cx="342900" cy="198120"/>
          </a:xfrm>
          <a:prstGeom prst="roundRect">
            <a:avLst>
              <a:gd name="adj" fmla="val 7817"/>
            </a:avLst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727616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B53E517-5F0B-4DC9-93C9-6EDF0A4810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400"/>
            <a:ext cx="12192000" cy="6553200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6563F823-1994-42BA-8510-CE9CACC2D529}"/>
              </a:ext>
            </a:extLst>
          </p:cNvPr>
          <p:cNvSpPr/>
          <p:nvPr/>
        </p:nvSpPr>
        <p:spPr>
          <a:xfrm>
            <a:off x="9372600" y="1859280"/>
            <a:ext cx="571500" cy="198120"/>
          </a:xfrm>
          <a:prstGeom prst="roundRect">
            <a:avLst>
              <a:gd name="adj" fmla="val 7817"/>
            </a:avLst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C6F87871-1B8B-4873-8B3B-4675A475411E}"/>
              </a:ext>
            </a:extLst>
          </p:cNvPr>
          <p:cNvSpPr/>
          <p:nvPr/>
        </p:nvSpPr>
        <p:spPr>
          <a:xfrm>
            <a:off x="1668780" y="1440180"/>
            <a:ext cx="1584960" cy="518160"/>
          </a:xfrm>
          <a:prstGeom prst="roundRect">
            <a:avLst>
              <a:gd name="adj" fmla="val 7817"/>
            </a:avLst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045492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9BC0829-7260-4757-B55C-5C1DA0FA84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400"/>
            <a:ext cx="12192000" cy="6553200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8A19D0D6-0B91-4160-A126-2AD0E01162DE}"/>
              </a:ext>
            </a:extLst>
          </p:cNvPr>
          <p:cNvSpPr/>
          <p:nvPr/>
        </p:nvSpPr>
        <p:spPr>
          <a:xfrm>
            <a:off x="9326880" y="1043940"/>
            <a:ext cx="1082040" cy="198120"/>
          </a:xfrm>
          <a:prstGeom prst="roundRect">
            <a:avLst>
              <a:gd name="adj" fmla="val 7817"/>
            </a:avLst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CDFD6126-C65A-4B64-9870-7784A8B213A4}"/>
              </a:ext>
            </a:extLst>
          </p:cNvPr>
          <p:cNvSpPr/>
          <p:nvPr/>
        </p:nvSpPr>
        <p:spPr>
          <a:xfrm>
            <a:off x="4221480" y="1562100"/>
            <a:ext cx="3459480" cy="716280"/>
          </a:xfrm>
          <a:prstGeom prst="roundRect">
            <a:avLst>
              <a:gd name="adj" fmla="val 7817"/>
            </a:avLst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C1F0E77F-008C-43E6-81EF-BAFF94ABC78A}"/>
              </a:ext>
            </a:extLst>
          </p:cNvPr>
          <p:cNvSpPr/>
          <p:nvPr/>
        </p:nvSpPr>
        <p:spPr>
          <a:xfrm>
            <a:off x="1821180" y="1413510"/>
            <a:ext cx="1082040" cy="297180"/>
          </a:xfrm>
          <a:prstGeom prst="roundRect">
            <a:avLst>
              <a:gd name="adj" fmla="val 7817"/>
            </a:avLst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785729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30F5E3A-4042-4B40-80A5-44ACE2B900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400"/>
            <a:ext cx="12192000" cy="6553200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BA78CC34-F44D-476F-AF83-84E6A8182E5F}"/>
              </a:ext>
            </a:extLst>
          </p:cNvPr>
          <p:cNvSpPr/>
          <p:nvPr/>
        </p:nvSpPr>
        <p:spPr>
          <a:xfrm>
            <a:off x="4251960" y="1295400"/>
            <a:ext cx="2819400" cy="518160"/>
          </a:xfrm>
          <a:prstGeom prst="roundRect">
            <a:avLst>
              <a:gd name="adj" fmla="val 7817"/>
            </a:avLst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F4A32CDB-2672-4C6F-8FD1-3A254461DAAA}"/>
              </a:ext>
            </a:extLst>
          </p:cNvPr>
          <p:cNvSpPr/>
          <p:nvPr/>
        </p:nvSpPr>
        <p:spPr>
          <a:xfrm>
            <a:off x="1775460" y="1920240"/>
            <a:ext cx="960120" cy="297180"/>
          </a:xfrm>
          <a:prstGeom prst="roundRect">
            <a:avLst>
              <a:gd name="adj" fmla="val 7817"/>
            </a:avLst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829007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593F9BE-F2B4-46EA-8CEF-AB579810C7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400"/>
            <a:ext cx="12192000" cy="6553200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8F42C471-7DAE-4179-AD46-745F1FBEAF15}"/>
              </a:ext>
            </a:extLst>
          </p:cNvPr>
          <p:cNvSpPr/>
          <p:nvPr/>
        </p:nvSpPr>
        <p:spPr>
          <a:xfrm>
            <a:off x="11422380" y="883920"/>
            <a:ext cx="601980" cy="411480"/>
          </a:xfrm>
          <a:prstGeom prst="roundRect">
            <a:avLst>
              <a:gd name="adj" fmla="val 7817"/>
            </a:avLst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5932B49E-C6E5-4BEC-A4F4-3A5706D2D3C1}"/>
              </a:ext>
            </a:extLst>
          </p:cNvPr>
          <p:cNvSpPr/>
          <p:nvPr/>
        </p:nvSpPr>
        <p:spPr>
          <a:xfrm>
            <a:off x="1775460" y="1920240"/>
            <a:ext cx="960120" cy="297180"/>
          </a:xfrm>
          <a:prstGeom prst="roundRect">
            <a:avLst>
              <a:gd name="adj" fmla="val 7817"/>
            </a:avLst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EA88E0D4-DEAC-4FF3-BDC7-0D04A3FB4E31}"/>
              </a:ext>
            </a:extLst>
          </p:cNvPr>
          <p:cNvSpPr/>
          <p:nvPr/>
        </p:nvSpPr>
        <p:spPr>
          <a:xfrm>
            <a:off x="4251960" y="1295400"/>
            <a:ext cx="2819400" cy="518160"/>
          </a:xfrm>
          <a:prstGeom prst="roundRect">
            <a:avLst>
              <a:gd name="adj" fmla="val 7817"/>
            </a:avLst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437524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85273A6-37C2-4896-BB88-79084AD388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400"/>
            <a:ext cx="12192000" cy="6553200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E8CD933B-D345-4441-96AC-478E3AB5A8C1}"/>
              </a:ext>
            </a:extLst>
          </p:cNvPr>
          <p:cNvSpPr/>
          <p:nvPr/>
        </p:nvSpPr>
        <p:spPr>
          <a:xfrm>
            <a:off x="4229100" y="1379220"/>
            <a:ext cx="5067300" cy="838200"/>
          </a:xfrm>
          <a:prstGeom prst="roundRect">
            <a:avLst>
              <a:gd name="adj" fmla="val 7817"/>
            </a:avLst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A339893B-F00E-4B5F-AEF9-A87E89AE0109}"/>
              </a:ext>
            </a:extLst>
          </p:cNvPr>
          <p:cNvSpPr/>
          <p:nvPr/>
        </p:nvSpPr>
        <p:spPr>
          <a:xfrm>
            <a:off x="1775460" y="1920240"/>
            <a:ext cx="960120" cy="297180"/>
          </a:xfrm>
          <a:prstGeom prst="roundRect">
            <a:avLst>
              <a:gd name="adj" fmla="val 7817"/>
            </a:avLst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902414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CE84E6A-EB51-4B92-8952-A1922B3D6D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400"/>
            <a:ext cx="12192000" cy="65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23489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1BB622A-F51C-47D2-B498-CB09C050D4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9992"/>
            <a:ext cx="12192000" cy="6538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97368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615FE90-20E7-4A91-9D41-B914B9E30D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400"/>
            <a:ext cx="12192000" cy="65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8680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D7EF3C4-EBC8-42EE-8843-3FB52D8710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400"/>
            <a:ext cx="12192000" cy="6553200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30D2CC24-3291-43B2-800E-9F7F83E885ED}"/>
              </a:ext>
            </a:extLst>
          </p:cNvPr>
          <p:cNvSpPr/>
          <p:nvPr/>
        </p:nvSpPr>
        <p:spPr>
          <a:xfrm>
            <a:off x="1196340" y="1577340"/>
            <a:ext cx="1897380" cy="320040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201620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A242607-E1F9-4B47-B9C3-9F0E034396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400"/>
            <a:ext cx="12192000" cy="65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96338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3DB2037-765C-4659-97BE-44389FA09313}"/>
              </a:ext>
            </a:extLst>
          </p:cNvPr>
          <p:cNvSpPr txBox="1"/>
          <p:nvPr/>
        </p:nvSpPr>
        <p:spPr>
          <a:xfrm>
            <a:off x="346841" y="388883"/>
            <a:ext cx="3005951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dirty="0"/>
          </a:p>
          <a:p>
            <a:r>
              <a:rPr lang="en-US" altLang="ko-KR" dirty="0"/>
              <a:t>“</a:t>
            </a:r>
            <a:r>
              <a:rPr lang="ko-KR" altLang="en-US" dirty="0"/>
              <a:t>개발팀장</a:t>
            </a:r>
            <a:r>
              <a:rPr lang="en-US" altLang="ko-KR" dirty="0"/>
              <a:t>”</a:t>
            </a:r>
          </a:p>
          <a:p>
            <a:endParaRPr lang="en-US" altLang="ko-KR" dirty="0"/>
          </a:p>
          <a:p>
            <a:r>
              <a:rPr lang="en-US" altLang="ko-KR" dirty="0"/>
              <a:t>(1) git </a:t>
            </a:r>
            <a:r>
              <a:rPr lang="ko-KR" altLang="en-US" dirty="0"/>
              <a:t>저장소 확인</a:t>
            </a:r>
            <a:endParaRPr lang="en-US" altLang="ko-KR" dirty="0"/>
          </a:p>
          <a:p>
            <a:r>
              <a:rPr lang="en-US" altLang="ko-KR" dirty="0"/>
              <a:t>(2) </a:t>
            </a:r>
            <a:r>
              <a:rPr lang="ko-KR" altLang="en-US" dirty="0"/>
              <a:t>로컬저장소 </a:t>
            </a:r>
            <a:r>
              <a:rPr lang="ko-KR" altLang="en-US" dirty="0" err="1"/>
              <a:t>브렌치</a:t>
            </a:r>
            <a:r>
              <a:rPr lang="ko-KR" altLang="en-US" dirty="0"/>
              <a:t> 삭제</a:t>
            </a:r>
            <a:endParaRPr lang="en-US" altLang="ko-KR" dirty="0"/>
          </a:p>
          <a:p>
            <a:r>
              <a:rPr lang="en-US" altLang="ko-KR" dirty="0"/>
              <a:t>     “</a:t>
            </a:r>
            <a:r>
              <a:rPr lang="ko-KR" altLang="en-US" dirty="0"/>
              <a:t>개발</a:t>
            </a:r>
            <a:r>
              <a:rPr lang="en-US" altLang="ko-KR" dirty="0"/>
              <a:t>-1”</a:t>
            </a:r>
          </a:p>
          <a:p>
            <a:r>
              <a:rPr lang="en-US" altLang="ko-KR" dirty="0"/>
              <a:t>     “</a:t>
            </a:r>
            <a:r>
              <a:rPr lang="ko-KR" altLang="en-US" dirty="0"/>
              <a:t>개발</a:t>
            </a:r>
            <a:r>
              <a:rPr lang="en-US" altLang="ko-KR" dirty="0"/>
              <a:t>-2”</a:t>
            </a:r>
          </a:p>
          <a:p>
            <a:r>
              <a:rPr lang="en-US" altLang="ko-KR" dirty="0"/>
              <a:t>(3) </a:t>
            </a:r>
            <a:r>
              <a:rPr lang="ko-KR" altLang="en-US" dirty="0"/>
              <a:t>원격저장소 </a:t>
            </a:r>
            <a:r>
              <a:rPr lang="ko-KR" altLang="en-US" dirty="0" err="1"/>
              <a:t>브렌치</a:t>
            </a:r>
            <a:r>
              <a:rPr lang="ko-KR" altLang="en-US" dirty="0"/>
              <a:t> 삭제</a:t>
            </a:r>
            <a:endParaRPr lang="en-US" altLang="ko-KR" dirty="0"/>
          </a:p>
          <a:p>
            <a:r>
              <a:rPr lang="en-US" altLang="ko-KR" dirty="0"/>
              <a:t>     “</a:t>
            </a:r>
            <a:r>
              <a:rPr lang="ko-KR" altLang="en-US" dirty="0"/>
              <a:t>개발</a:t>
            </a:r>
            <a:r>
              <a:rPr lang="en-US" altLang="ko-KR" dirty="0"/>
              <a:t>-1”</a:t>
            </a:r>
          </a:p>
          <a:p>
            <a:r>
              <a:rPr lang="en-US" altLang="ko-KR" dirty="0"/>
              <a:t>     “</a:t>
            </a:r>
            <a:r>
              <a:rPr lang="ko-KR" altLang="en-US" dirty="0"/>
              <a:t>개발</a:t>
            </a:r>
            <a:r>
              <a:rPr lang="en-US" altLang="ko-KR" dirty="0"/>
              <a:t>-2”</a:t>
            </a: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60286092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919DFBCF-3760-4E16-81CF-6307D85D34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400"/>
            <a:ext cx="12192000" cy="65532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61D691C-7C3B-41A8-91B3-EDDCD66AEF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00251"/>
            <a:ext cx="8405343" cy="485775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2" name="타원 11">
            <a:extLst>
              <a:ext uri="{FF2B5EF4-FFF2-40B4-BE49-F238E27FC236}">
                <a16:creationId xmlns:a16="http://schemas.microsoft.com/office/drawing/2014/main" id="{27B7DCEC-98AC-4C89-9A00-0C023D8A1E47}"/>
              </a:ext>
            </a:extLst>
          </p:cNvPr>
          <p:cNvSpPr/>
          <p:nvPr/>
        </p:nvSpPr>
        <p:spPr>
          <a:xfrm>
            <a:off x="7750470" y="1295947"/>
            <a:ext cx="98677" cy="9209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A67ADB25-EAFC-4DD1-857A-3DDD8AE12EE9}"/>
              </a:ext>
            </a:extLst>
          </p:cNvPr>
          <p:cNvSpPr/>
          <p:nvPr/>
        </p:nvSpPr>
        <p:spPr>
          <a:xfrm>
            <a:off x="7750468" y="1431149"/>
            <a:ext cx="98677" cy="9209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3C6A693E-A78D-4ACE-A5F1-5C42439AE0C4}"/>
              </a:ext>
            </a:extLst>
          </p:cNvPr>
          <p:cNvSpPr/>
          <p:nvPr/>
        </p:nvSpPr>
        <p:spPr>
          <a:xfrm>
            <a:off x="7750469" y="1562648"/>
            <a:ext cx="98677" cy="9209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4F7F71A8-6F7F-4488-9758-0534BD513EB5}"/>
              </a:ext>
            </a:extLst>
          </p:cNvPr>
          <p:cNvSpPr/>
          <p:nvPr/>
        </p:nvSpPr>
        <p:spPr>
          <a:xfrm>
            <a:off x="7746919" y="1697851"/>
            <a:ext cx="98677" cy="9209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058746AF-4782-4BC5-B297-793042FC9627}"/>
              </a:ext>
            </a:extLst>
          </p:cNvPr>
          <p:cNvSpPr/>
          <p:nvPr/>
        </p:nvSpPr>
        <p:spPr>
          <a:xfrm>
            <a:off x="7750469" y="1829350"/>
            <a:ext cx="98677" cy="9209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0989EC19-6B54-4546-B9AB-9193C674A789}"/>
              </a:ext>
            </a:extLst>
          </p:cNvPr>
          <p:cNvSpPr/>
          <p:nvPr/>
        </p:nvSpPr>
        <p:spPr>
          <a:xfrm>
            <a:off x="7090069" y="4172500"/>
            <a:ext cx="98677" cy="9209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667BD8B2-43A4-42DB-ADF0-898BC87BB5E2}"/>
              </a:ext>
            </a:extLst>
          </p:cNvPr>
          <p:cNvSpPr/>
          <p:nvPr/>
        </p:nvSpPr>
        <p:spPr>
          <a:xfrm>
            <a:off x="7090069" y="4649504"/>
            <a:ext cx="98677" cy="9209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638F28C7-71F9-490C-B78B-6412D387AC4A}"/>
              </a:ext>
            </a:extLst>
          </p:cNvPr>
          <p:cNvSpPr/>
          <p:nvPr/>
        </p:nvSpPr>
        <p:spPr>
          <a:xfrm>
            <a:off x="7090068" y="5468654"/>
            <a:ext cx="98677" cy="9209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02465E1E-D710-4744-8207-E34682110852}"/>
              </a:ext>
            </a:extLst>
          </p:cNvPr>
          <p:cNvSpPr/>
          <p:nvPr/>
        </p:nvSpPr>
        <p:spPr>
          <a:xfrm>
            <a:off x="7090067" y="5991707"/>
            <a:ext cx="98677" cy="9209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2097AE33-90B1-4B2F-80A8-259C34CC6E74}"/>
              </a:ext>
            </a:extLst>
          </p:cNvPr>
          <p:cNvSpPr/>
          <p:nvPr/>
        </p:nvSpPr>
        <p:spPr>
          <a:xfrm>
            <a:off x="7090066" y="6436847"/>
            <a:ext cx="98677" cy="9209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연결선: 구부러짐 22">
            <a:extLst>
              <a:ext uri="{FF2B5EF4-FFF2-40B4-BE49-F238E27FC236}">
                <a16:creationId xmlns:a16="http://schemas.microsoft.com/office/drawing/2014/main" id="{26FEE131-CD0D-47B0-AB4C-1EE95F95D4E1}"/>
              </a:ext>
            </a:extLst>
          </p:cNvPr>
          <p:cNvCxnSpPr>
            <a:endCxn id="17" idx="3"/>
          </p:cNvCxnSpPr>
          <p:nvPr/>
        </p:nvCxnSpPr>
        <p:spPr>
          <a:xfrm rot="5400000">
            <a:off x="5973795" y="2445424"/>
            <a:ext cx="2889399" cy="656850"/>
          </a:xfrm>
          <a:prstGeom prst="curvedConnector4">
            <a:avLst>
              <a:gd name="adj1" fmla="val -113"/>
              <a:gd name="adj2" fmla="val 13480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연결선: 구부러짐 24">
            <a:extLst>
              <a:ext uri="{FF2B5EF4-FFF2-40B4-BE49-F238E27FC236}">
                <a16:creationId xmlns:a16="http://schemas.microsoft.com/office/drawing/2014/main" id="{6D84EB83-8904-4DDE-8BD4-6BAD298D5D4A}"/>
              </a:ext>
            </a:extLst>
          </p:cNvPr>
          <p:cNvCxnSpPr>
            <a:cxnSpLocks/>
            <a:stCxn id="13" idx="2"/>
            <a:endCxn id="20" idx="3"/>
          </p:cNvCxnSpPr>
          <p:nvPr/>
        </p:nvCxnSpPr>
        <p:spPr>
          <a:xfrm rot="10800000" flipV="1">
            <a:off x="7104518" y="1477198"/>
            <a:ext cx="645950" cy="4593120"/>
          </a:xfrm>
          <a:prstGeom prst="curvedConnector4">
            <a:avLst>
              <a:gd name="adj1" fmla="val 343113"/>
              <a:gd name="adj2" fmla="val 9714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연결선: 구부러짐 31">
            <a:extLst>
              <a:ext uri="{FF2B5EF4-FFF2-40B4-BE49-F238E27FC236}">
                <a16:creationId xmlns:a16="http://schemas.microsoft.com/office/drawing/2014/main" id="{3032BD39-AF56-475B-82D7-CD1BD9103954}"/>
              </a:ext>
            </a:extLst>
          </p:cNvPr>
          <p:cNvCxnSpPr>
            <a:cxnSpLocks/>
            <a:stCxn id="14" idx="6"/>
            <a:endCxn id="18" idx="4"/>
          </p:cNvCxnSpPr>
          <p:nvPr/>
        </p:nvCxnSpPr>
        <p:spPr>
          <a:xfrm flipH="1">
            <a:off x="7139408" y="1608697"/>
            <a:ext cx="709738" cy="3132905"/>
          </a:xfrm>
          <a:prstGeom prst="curvedConnector4">
            <a:avLst>
              <a:gd name="adj1" fmla="val -250157"/>
              <a:gd name="adj2" fmla="val 10729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연결선: 구부러짐 36">
            <a:extLst>
              <a:ext uri="{FF2B5EF4-FFF2-40B4-BE49-F238E27FC236}">
                <a16:creationId xmlns:a16="http://schemas.microsoft.com/office/drawing/2014/main" id="{AF1B8F2E-0236-4125-BB6D-A7CFE5C21AF3}"/>
              </a:ext>
            </a:extLst>
          </p:cNvPr>
          <p:cNvCxnSpPr>
            <a:cxnSpLocks/>
            <a:stCxn id="15" idx="6"/>
            <a:endCxn id="19" idx="4"/>
          </p:cNvCxnSpPr>
          <p:nvPr/>
        </p:nvCxnSpPr>
        <p:spPr>
          <a:xfrm flipH="1">
            <a:off x="7139407" y="1743900"/>
            <a:ext cx="706189" cy="3816852"/>
          </a:xfrm>
          <a:prstGeom prst="curvedConnector4">
            <a:avLst>
              <a:gd name="adj1" fmla="val -197463"/>
              <a:gd name="adj2" fmla="val 10598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113224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AD9F1D4-C7E2-4A3D-AE32-8A9713DA8D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19843"/>
            <a:ext cx="12192000" cy="461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00029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7AEF958-F546-4D0B-8EA6-468294CB12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400"/>
            <a:ext cx="12192000" cy="65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4226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9038FE3-DDE8-4267-A391-CD85787067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400"/>
            <a:ext cx="12192000" cy="6553200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D4383D7C-5EA5-435D-AFAE-C45045C220B2}"/>
              </a:ext>
            </a:extLst>
          </p:cNvPr>
          <p:cNvSpPr/>
          <p:nvPr/>
        </p:nvSpPr>
        <p:spPr>
          <a:xfrm>
            <a:off x="8366760" y="1295400"/>
            <a:ext cx="472440" cy="320040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87263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DCD1F1E-1B5C-44D9-A62F-440184CFC29E}"/>
              </a:ext>
            </a:extLst>
          </p:cNvPr>
          <p:cNvSpPr txBox="1"/>
          <p:nvPr/>
        </p:nvSpPr>
        <p:spPr>
          <a:xfrm>
            <a:off x="346841" y="388883"/>
            <a:ext cx="4924746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dirty="0"/>
          </a:p>
          <a:p>
            <a:r>
              <a:rPr lang="en-US" altLang="ko-KR" dirty="0"/>
              <a:t>“</a:t>
            </a:r>
            <a:r>
              <a:rPr lang="ko-KR" altLang="en-US" dirty="0"/>
              <a:t>개발팀장</a:t>
            </a:r>
            <a:r>
              <a:rPr lang="en-US" altLang="ko-KR" dirty="0"/>
              <a:t>”</a:t>
            </a:r>
          </a:p>
          <a:p>
            <a:endParaRPr lang="en-US" altLang="ko-KR" dirty="0"/>
          </a:p>
          <a:p>
            <a:r>
              <a:rPr lang="ko-KR" altLang="en-US" dirty="0"/>
              <a:t>업무분장을 위해 각 개발팀원들에게 업무지시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>
                <a:hlinkClick r:id="rId2"/>
              </a:rPr>
              <a:t>https://github.com/code1009/practice_github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“</a:t>
            </a:r>
            <a:r>
              <a:rPr lang="ko-KR" altLang="en-US" dirty="0"/>
              <a:t>개발팀원</a:t>
            </a:r>
            <a:r>
              <a:rPr lang="en-US" altLang="ko-KR" dirty="0"/>
              <a:t>A”</a:t>
            </a:r>
            <a:r>
              <a:rPr lang="ko-KR" altLang="en-US" dirty="0"/>
              <a:t>에게 </a:t>
            </a:r>
            <a:r>
              <a:rPr lang="en-US" altLang="ko-KR" dirty="0"/>
              <a:t>run_2()</a:t>
            </a:r>
            <a:r>
              <a:rPr lang="ko-KR" altLang="en-US" dirty="0"/>
              <a:t>을 추가 작성 지시</a:t>
            </a:r>
            <a:endParaRPr lang="en-US" altLang="ko-KR" dirty="0"/>
          </a:p>
          <a:p>
            <a:r>
              <a:rPr lang="en-US" altLang="ko-KR" dirty="0"/>
              <a:t>“</a:t>
            </a:r>
            <a:r>
              <a:rPr lang="ko-KR" altLang="en-US" dirty="0"/>
              <a:t>개발팀원</a:t>
            </a:r>
            <a:r>
              <a:rPr lang="en-US" altLang="ko-KR" dirty="0"/>
              <a:t>B”</a:t>
            </a:r>
            <a:r>
              <a:rPr lang="ko-KR" altLang="en-US" dirty="0"/>
              <a:t>에게 </a:t>
            </a:r>
            <a:r>
              <a:rPr lang="en-US" altLang="ko-KR" dirty="0"/>
              <a:t>run_3()</a:t>
            </a:r>
            <a:r>
              <a:rPr lang="ko-KR" altLang="en-US" dirty="0"/>
              <a:t>을 추가 작성 지시</a:t>
            </a:r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7329124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3DB2037-765C-4659-97BE-44389FA09313}"/>
              </a:ext>
            </a:extLst>
          </p:cNvPr>
          <p:cNvSpPr txBox="1"/>
          <p:nvPr/>
        </p:nvSpPr>
        <p:spPr>
          <a:xfrm>
            <a:off x="346841" y="388883"/>
            <a:ext cx="6481261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dirty="0"/>
          </a:p>
          <a:p>
            <a:r>
              <a:rPr lang="en-US" altLang="ko-KR" dirty="0"/>
              <a:t>“</a:t>
            </a:r>
            <a:r>
              <a:rPr lang="ko-KR" altLang="en-US" dirty="0"/>
              <a:t>개발팀원</a:t>
            </a:r>
            <a:r>
              <a:rPr lang="en-US" altLang="ko-KR" dirty="0"/>
              <a:t>A”</a:t>
            </a:r>
          </a:p>
          <a:p>
            <a:endParaRPr lang="en-US" altLang="ko-KR" dirty="0"/>
          </a:p>
          <a:p>
            <a:r>
              <a:rPr lang="en-US" altLang="ko-KR" dirty="0"/>
              <a:t>(1) </a:t>
            </a:r>
            <a:r>
              <a:rPr lang="en-US" altLang="ko-KR" dirty="0">
                <a:hlinkClick r:id="rId2"/>
              </a:rPr>
              <a:t>git clone https://github.com/code1009/practice_github</a:t>
            </a:r>
            <a:endParaRPr lang="en-US" altLang="ko-KR" dirty="0"/>
          </a:p>
          <a:p>
            <a:r>
              <a:rPr lang="en-US" altLang="ko-KR" dirty="0"/>
              <a:t>(2) “master” </a:t>
            </a:r>
            <a:r>
              <a:rPr lang="ko-KR" altLang="en-US" dirty="0" err="1"/>
              <a:t>브렌치에서</a:t>
            </a:r>
            <a:r>
              <a:rPr lang="ko-KR" altLang="en-US" dirty="0"/>
              <a:t> </a:t>
            </a:r>
            <a:r>
              <a:rPr lang="en-US" altLang="ko-KR" dirty="0"/>
              <a:t>“</a:t>
            </a:r>
            <a:r>
              <a:rPr lang="ko-KR" altLang="en-US" dirty="0"/>
              <a:t>개발</a:t>
            </a:r>
            <a:r>
              <a:rPr lang="en-US" altLang="ko-KR" dirty="0"/>
              <a:t>-1”</a:t>
            </a:r>
            <a:r>
              <a:rPr lang="ko-KR" altLang="en-US" dirty="0"/>
              <a:t>로</a:t>
            </a:r>
            <a:r>
              <a:rPr lang="en-US" altLang="ko-KR" dirty="0"/>
              <a:t> </a:t>
            </a:r>
            <a:r>
              <a:rPr lang="ko-KR" altLang="en-US" dirty="0" err="1"/>
              <a:t>브렌치</a:t>
            </a:r>
            <a:r>
              <a:rPr lang="ko-KR" altLang="en-US" dirty="0"/>
              <a:t> 추가</a:t>
            </a:r>
            <a:endParaRPr lang="en-US" altLang="ko-KR" dirty="0"/>
          </a:p>
          <a:p>
            <a:r>
              <a:rPr lang="en-US" altLang="ko-KR" dirty="0"/>
              <a:t>(3) Code </a:t>
            </a:r>
            <a:r>
              <a:rPr lang="ko-KR" altLang="en-US" dirty="0"/>
              <a:t>작성</a:t>
            </a:r>
            <a:r>
              <a:rPr lang="en-US" altLang="ko-KR" dirty="0"/>
              <a:t>: run_2()</a:t>
            </a:r>
          </a:p>
          <a:p>
            <a:r>
              <a:rPr lang="en-US" altLang="ko-KR" dirty="0"/>
              <a:t>(4) commit</a:t>
            </a:r>
          </a:p>
          <a:p>
            <a:r>
              <a:rPr lang="en-US" altLang="ko-KR" dirty="0"/>
              <a:t>(5)</a:t>
            </a:r>
            <a:r>
              <a:rPr lang="ko-KR" altLang="en-US" dirty="0"/>
              <a:t> </a:t>
            </a:r>
            <a:r>
              <a:rPr lang="en-US" altLang="ko-KR" dirty="0"/>
              <a:t>push</a:t>
            </a: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8525179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901</TotalTime>
  <Words>516</Words>
  <Application>Microsoft Office PowerPoint</Application>
  <PresentationFormat>와이드스크린</PresentationFormat>
  <Paragraphs>100</Paragraphs>
  <Slides>64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64</vt:i4>
      </vt:variant>
    </vt:vector>
  </HeadingPairs>
  <TitlesOfParts>
    <vt:vector size="67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Euikwon Moon</dc:creator>
  <cp:lastModifiedBy>Euikwon Moon</cp:lastModifiedBy>
  <cp:revision>29</cp:revision>
  <dcterms:created xsi:type="dcterms:W3CDTF">2025-07-03T10:16:30Z</dcterms:created>
  <dcterms:modified xsi:type="dcterms:W3CDTF">2025-07-04T01:18:03Z</dcterms:modified>
</cp:coreProperties>
</file>